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2" r:id="rId3"/>
    <p:sldId id="264" r:id="rId4"/>
    <p:sldId id="274" r:id="rId5"/>
    <p:sldId id="275" r:id="rId6"/>
    <p:sldId id="266" r:id="rId7"/>
    <p:sldId id="273" r:id="rId8"/>
    <p:sldId id="268" r:id="rId9"/>
    <p:sldId id="257" r:id="rId10"/>
    <p:sldId id="258" r:id="rId11"/>
    <p:sldId id="271" r:id="rId12"/>
    <p:sldId id="262" r:id="rId13"/>
    <p:sldId id="261" r:id="rId14"/>
    <p:sldId id="263" r:id="rId15"/>
    <p:sldId id="27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6E62A4-592F-4EF2-9BA9-F94424D68EAD}" v="194" dt="2025-02-03T21:18:45.9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086"/>
    <p:restoredTop sz="96327"/>
  </p:normalViewPr>
  <p:slideViewPr>
    <p:cSldViewPr snapToGrid="0">
      <p:cViewPr varScale="1">
        <p:scale>
          <a:sx n="52" d="100"/>
          <a:sy n="52" d="100"/>
        </p:scale>
        <p:origin x="68" y="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ly,Brian" userId="a1534079-cf85-4538-b145-9a652464a5a4" providerId="ADAL" clId="{806E62A4-592F-4EF2-9BA9-F94424D68EAD}"/>
    <pc:docChg chg="undo custSel addSld delSld modSld">
      <pc:chgData name="Daly,Brian" userId="a1534079-cf85-4538-b145-9a652464a5a4" providerId="ADAL" clId="{806E62A4-592F-4EF2-9BA9-F94424D68EAD}" dt="2025-02-03T21:19:12.003" v="1146" actId="14100"/>
      <pc:docMkLst>
        <pc:docMk/>
      </pc:docMkLst>
      <pc:sldChg chg="modSp mod">
        <pc:chgData name="Daly,Brian" userId="a1534079-cf85-4538-b145-9a652464a5a4" providerId="ADAL" clId="{806E62A4-592F-4EF2-9BA9-F94424D68EAD}" dt="2025-02-03T15:10:04.543" v="198" actId="27636"/>
        <pc:sldMkLst>
          <pc:docMk/>
          <pc:sldMk cId="3242483918" sldId="257"/>
        </pc:sldMkLst>
        <pc:spChg chg="mod">
          <ac:chgData name="Daly,Brian" userId="a1534079-cf85-4538-b145-9a652464a5a4" providerId="ADAL" clId="{806E62A4-592F-4EF2-9BA9-F94424D68EAD}" dt="2025-02-03T15:10:04.543" v="198" actId="27636"/>
          <ac:spMkLst>
            <pc:docMk/>
            <pc:sldMk cId="3242483918" sldId="257"/>
            <ac:spMk id="3" creationId="{71A924DC-C741-5A01-D5E3-2FACAD74B230}"/>
          </ac:spMkLst>
        </pc:spChg>
      </pc:sldChg>
      <pc:sldChg chg="del">
        <pc:chgData name="Daly,Brian" userId="a1534079-cf85-4538-b145-9a652464a5a4" providerId="ADAL" clId="{806E62A4-592F-4EF2-9BA9-F94424D68EAD}" dt="2025-02-03T15:10:28.075" v="199" actId="47"/>
        <pc:sldMkLst>
          <pc:docMk/>
          <pc:sldMk cId="3150013053" sldId="260"/>
        </pc:sldMkLst>
      </pc:sldChg>
      <pc:sldChg chg="modSp mod">
        <pc:chgData name="Daly,Brian" userId="a1534079-cf85-4538-b145-9a652464a5a4" providerId="ADAL" clId="{806E62A4-592F-4EF2-9BA9-F94424D68EAD}" dt="2025-02-03T16:07:01.241" v="385" actId="20577"/>
        <pc:sldMkLst>
          <pc:docMk/>
          <pc:sldMk cId="851123700" sldId="262"/>
        </pc:sldMkLst>
        <pc:spChg chg="mod">
          <ac:chgData name="Daly,Brian" userId="a1534079-cf85-4538-b145-9a652464a5a4" providerId="ADAL" clId="{806E62A4-592F-4EF2-9BA9-F94424D68EAD}" dt="2025-02-03T16:07:01.241" v="385" actId="20577"/>
          <ac:spMkLst>
            <pc:docMk/>
            <pc:sldMk cId="851123700" sldId="262"/>
            <ac:spMk id="3" creationId="{9E1903FA-5C09-8AA3-DD7A-A4517B7BC6DE}"/>
          </ac:spMkLst>
        </pc:spChg>
      </pc:sldChg>
      <pc:sldChg chg="addSp delSp modSp mod setBg delAnim">
        <pc:chgData name="Daly,Brian" userId="a1534079-cf85-4538-b145-9a652464a5a4" providerId="ADAL" clId="{806E62A4-592F-4EF2-9BA9-F94424D68EAD}" dt="2025-02-03T18:19:35.508" v="1083" actId="14100"/>
        <pc:sldMkLst>
          <pc:docMk/>
          <pc:sldMk cId="1779274443" sldId="264"/>
        </pc:sldMkLst>
        <pc:spChg chg="mod">
          <ac:chgData name="Daly,Brian" userId="a1534079-cf85-4538-b145-9a652464a5a4" providerId="ADAL" clId="{806E62A4-592F-4EF2-9BA9-F94424D68EAD}" dt="2025-02-03T18:19:13.651" v="1081" actId="20577"/>
          <ac:spMkLst>
            <pc:docMk/>
            <pc:sldMk cId="1779274443" sldId="264"/>
            <ac:spMk id="2" creationId="{E399522E-C989-B487-205C-B3123C067D82}"/>
          </ac:spMkLst>
        </pc:spChg>
        <pc:spChg chg="del">
          <ac:chgData name="Daly,Brian" userId="a1534079-cf85-4538-b145-9a652464a5a4" providerId="ADAL" clId="{806E62A4-592F-4EF2-9BA9-F94424D68EAD}" dt="2025-02-03T14:47:00.680" v="2" actId="478"/>
          <ac:spMkLst>
            <pc:docMk/>
            <pc:sldMk cId="1779274443" sldId="264"/>
            <ac:spMk id="3" creationId="{DC368CEB-B819-E51A-F82E-AA229B5BED1A}"/>
          </ac:spMkLst>
        </pc:spChg>
        <pc:spChg chg="add del">
          <ac:chgData name="Daly,Brian" userId="a1534079-cf85-4538-b145-9a652464a5a4" providerId="ADAL" clId="{806E62A4-592F-4EF2-9BA9-F94424D68EAD}" dt="2025-02-03T14:49:07.189" v="24" actId="26606"/>
          <ac:spMkLst>
            <pc:docMk/>
            <pc:sldMk cId="1779274443" sldId="264"/>
            <ac:spMk id="12" creationId="{FB5B0058-AF13-4859-B429-4EDDE2A26F7F}"/>
          </ac:spMkLst>
        </pc:spChg>
        <pc:spChg chg="add del">
          <ac:chgData name="Daly,Brian" userId="a1534079-cf85-4538-b145-9a652464a5a4" providerId="ADAL" clId="{806E62A4-592F-4EF2-9BA9-F94424D68EAD}" dt="2025-02-03T14:49:07.189" v="24" actId="26606"/>
          <ac:spMkLst>
            <pc:docMk/>
            <pc:sldMk cId="1779274443" sldId="264"/>
            <ac:spMk id="14" creationId="{0277405F-0B4F-4418-B773-1B38814125B6}"/>
          </ac:spMkLst>
        </pc:spChg>
        <pc:spChg chg="add">
          <ac:chgData name="Daly,Brian" userId="a1534079-cf85-4538-b145-9a652464a5a4" providerId="ADAL" clId="{806E62A4-592F-4EF2-9BA9-F94424D68EAD}" dt="2025-02-03T14:49:07.202" v="25" actId="26606"/>
          <ac:spMkLst>
            <pc:docMk/>
            <pc:sldMk cId="1779274443" sldId="264"/>
            <ac:spMk id="21" creationId="{08373A3F-54E0-424E-A84D-3522122109F4}"/>
          </ac:spMkLst>
        </pc:spChg>
        <pc:grpChg chg="add">
          <ac:chgData name="Daly,Brian" userId="a1534079-cf85-4538-b145-9a652464a5a4" providerId="ADAL" clId="{806E62A4-592F-4EF2-9BA9-F94424D68EAD}" dt="2025-02-03T14:49:07.202" v="25" actId="26606"/>
          <ac:grpSpMkLst>
            <pc:docMk/>
            <pc:sldMk cId="1779274443" sldId="264"/>
            <ac:grpSpMk id="22" creationId="{C9829185-6353-4E3C-B082-AA7F5193916F}"/>
          </ac:grpSpMkLst>
        </pc:grpChg>
        <pc:grpChg chg="add">
          <ac:chgData name="Daly,Brian" userId="a1534079-cf85-4538-b145-9a652464a5a4" providerId="ADAL" clId="{806E62A4-592F-4EF2-9BA9-F94424D68EAD}" dt="2025-02-03T14:49:07.202" v="25" actId="26606"/>
          <ac:grpSpMkLst>
            <pc:docMk/>
            <pc:sldMk cId="1779274443" sldId="264"/>
            <ac:grpSpMk id="29" creationId="{B7BAEF06-AB74-442C-8C30-B88233FD836C}"/>
          </ac:grpSpMkLst>
        </pc:grpChg>
        <pc:picChg chg="add mod">
          <ac:chgData name="Daly,Brian" userId="a1534079-cf85-4538-b145-9a652464a5a4" providerId="ADAL" clId="{806E62A4-592F-4EF2-9BA9-F94424D68EAD}" dt="2025-02-03T14:49:07.202" v="25" actId="26606"/>
          <ac:picMkLst>
            <pc:docMk/>
            <pc:sldMk cId="1779274443" sldId="264"/>
            <ac:picMk id="5" creationId="{37609726-9411-5DDC-5F7F-1D8BBF8AEB25}"/>
          </ac:picMkLst>
        </pc:picChg>
        <pc:picChg chg="add mod">
          <ac:chgData name="Daly,Brian" userId="a1534079-cf85-4538-b145-9a652464a5a4" providerId="ADAL" clId="{806E62A4-592F-4EF2-9BA9-F94424D68EAD}" dt="2025-02-03T18:19:35.508" v="1083" actId="14100"/>
          <ac:picMkLst>
            <pc:docMk/>
            <pc:sldMk cId="1779274443" sldId="264"/>
            <ac:picMk id="7" creationId="{AF2D2C81-EA7C-934C-024A-D8ADD11973DF}"/>
          </ac:picMkLst>
        </pc:picChg>
        <pc:picChg chg="add mod">
          <ac:chgData name="Daly,Brian" userId="a1534079-cf85-4538-b145-9a652464a5a4" providerId="ADAL" clId="{806E62A4-592F-4EF2-9BA9-F94424D68EAD}" dt="2025-02-03T18:18:52.403" v="1059" actId="1076"/>
          <ac:picMkLst>
            <pc:docMk/>
            <pc:sldMk cId="1779274443" sldId="264"/>
            <ac:picMk id="8" creationId="{FD4449D8-7FCF-8CC0-BE3E-7EF9C48B7A2B}"/>
          </ac:picMkLst>
        </pc:picChg>
      </pc:sldChg>
      <pc:sldChg chg="del">
        <pc:chgData name="Daly,Brian" userId="a1534079-cf85-4538-b145-9a652464a5a4" providerId="ADAL" clId="{806E62A4-592F-4EF2-9BA9-F94424D68EAD}" dt="2025-02-03T14:49:36.849" v="26" actId="47"/>
        <pc:sldMkLst>
          <pc:docMk/>
          <pc:sldMk cId="2224614927" sldId="265"/>
        </pc:sldMkLst>
      </pc:sldChg>
      <pc:sldChg chg="addSp delSp modSp mod">
        <pc:chgData name="Daly,Brian" userId="a1534079-cf85-4538-b145-9a652464a5a4" providerId="ADAL" clId="{806E62A4-592F-4EF2-9BA9-F94424D68EAD}" dt="2025-02-03T21:19:12.003" v="1146" actId="14100"/>
        <pc:sldMkLst>
          <pc:docMk/>
          <pc:sldMk cId="20272760" sldId="266"/>
        </pc:sldMkLst>
        <pc:spChg chg="mod">
          <ac:chgData name="Daly,Brian" userId="a1534079-cf85-4538-b145-9a652464a5a4" providerId="ADAL" clId="{806E62A4-592F-4EF2-9BA9-F94424D68EAD}" dt="2025-02-03T14:50:35.419" v="37" actId="20577"/>
          <ac:spMkLst>
            <pc:docMk/>
            <pc:sldMk cId="20272760" sldId="266"/>
            <ac:spMk id="2" creationId="{4AF8A51D-B620-DEC3-E55F-3AC0045B0169}"/>
          </ac:spMkLst>
        </pc:spChg>
        <pc:spChg chg="add del mod">
          <ac:chgData name="Daly,Brian" userId="a1534079-cf85-4538-b145-9a652464a5a4" providerId="ADAL" clId="{806E62A4-592F-4EF2-9BA9-F94424D68EAD}" dt="2025-02-03T14:50:41.482" v="39" actId="478"/>
          <ac:spMkLst>
            <pc:docMk/>
            <pc:sldMk cId="20272760" sldId="266"/>
            <ac:spMk id="4" creationId="{C1407685-3300-83D2-D162-DCF2ABE0E1E4}"/>
          </ac:spMkLst>
        </pc:spChg>
        <pc:spChg chg="add mod">
          <ac:chgData name="Daly,Brian" userId="a1534079-cf85-4538-b145-9a652464a5a4" providerId="ADAL" clId="{806E62A4-592F-4EF2-9BA9-F94424D68EAD}" dt="2025-02-03T18:20:09.944" v="1088" actId="1076"/>
          <ac:spMkLst>
            <pc:docMk/>
            <pc:sldMk cId="20272760" sldId="266"/>
            <ac:spMk id="10" creationId="{50F88192-81F5-D56F-C550-719CF3511661}"/>
          </ac:spMkLst>
        </pc:spChg>
        <pc:spChg chg="add mod">
          <ac:chgData name="Daly,Brian" userId="a1534079-cf85-4538-b145-9a652464a5a4" providerId="ADAL" clId="{806E62A4-592F-4EF2-9BA9-F94424D68EAD}" dt="2025-02-03T21:19:12.003" v="1146" actId="14100"/>
          <ac:spMkLst>
            <pc:docMk/>
            <pc:sldMk cId="20272760" sldId="266"/>
            <ac:spMk id="12" creationId="{8D54882F-7BA2-5FF0-166A-637CCF9B2863}"/>
          </ac:spMkLst>
        </pc:spChg>
        <pc:picChg chg="del">
          <ac:chgData name="Daly,Brian" userId="a1534079-cf85-4538-b145-9a652464a5a4" providerId="ADAL" clId="{806E62A4-592F-4EF2-9BA9-F94424D68EAD}" dt="2025-02-03T14:50:37.369" v="38" actId="478"/>
          <ac:picMkLst>
            <pc:docMk/>
            <pc:sldMk cId="20272760" sldId="266"/>
            <ac:picMk id="5" creationId="{BA031FAA-3B8E-D24D-1FAC-3390C9EBA464}"/>
          </ac:picMkLst>
        </pc:picChg>
        <pc:picChg chg="add mod">
          <ac:chgData name="Daly,Brian" userId="a1534079-cf85-4538-b145-9a652464a5a4" providerId="ADAL" clId="{806E62A4-592F-4EF2-9BA9-F94424D68EAD}" dt="2025-02-03T14:51:07.348" v="51" actId="14100"/>
          <ac:picMkLst>
            <pc:docMk/>
            <pc:sldMk cId="20272760" sldId="266"/>
            <ac:picMk id="7" creationId="{C42CE943-5AD5-B648-D1AA-1BF484F94334}"/>
          </ac:picMkLst>
        </pc:picChg>
        <pc:picChg chg="add mod">
          <ac:chgData name="Daly,Brian" userId="a1534079-cf85-4538-b145-9a652464a5a4" providerId="ADAL" clId="{806E62A4-592F-4EF2-9BA9-F94424D68EAD}" dt="2025-02-03T14:51:04.186" v="50" actId="14100"/>
          <ac:picMkLst>
            <pc:docMk/>
            <pc:sldMk cId="20272760" sldId="266"/>
            <ac:picMk id="9" creationId="{07C91217-DD5E-4BF0-54ED-EB83DA150904}"/>
          </ac:picMkLst>
        </pc:picChg>
        <pc:picChg chg="add del mod">
          <ac:chgData name="Daly,Brian" userId="a1534079-cf85-4538-b145-9a652464a5a4" providerId="ADAL" clId="{806E62A4-592F-4EF2-9BA9-F94424D68EAD}" dt="2025-02-03T18:20:05.773" v="1087" actId="478"/>
          <ac:picMkLst>
            <pc:docMk/>
            <pc:sldMk cId="20272760" sldId="266"/>
            <ac:picMk id="11" creationId="{55A63261-E527-C81B-3571-764961005EE4}"/>
          </ac:picMkLst>
        </pc:picChg>
      </pc:sldChg>
      <pc:sldChg chg="del">
        <pc:chgData name="Daly,Brian" userId="a1534079-cf85-4538-b145-9a652464a5a4" providerId="ADAL" clId="{806E62A4-592F-4EF2-9BA9-F94424D68EAD}" dt="2025-02-03T14:51:41.705" v="52" actId="47"/>
        <pc:sldMkLst>
          <pc:docMk/>
          <pc:sldMk cId="1936789865" sldId="267"/>
        </pc:sldMkLst>
      </pc:sldChg>
      <pc:sldChg chg="del">
        <pc:chgData name="Daly,Brian" userId="a1534079-cf85-4538-b145-9a652464a5a4" providerId="ADAL" clId="{806E62A4-592F-4EF2-9BA9-F94424D68EAD}" dt="2025-02-03T15:10:29.250" v="200" actId="47"/>
        <pc:sldMkLst>
          <pc:docMk/>
          <pc:sldMk cId="192376110" sldId="269"/>
        </pc:sldMkLst>
      </pc:sldChg>
      <pc:sldChg chg="del">
        <pc:chgData name="Daly,Brian" userId="a1534079-cf85-4538-b145-9a652464a5a4" providerId="ADAL" clId="{806E62A4-592F-4EF2-9BA9-F94424D68EAD}" dt="2025-02-03T15:10:30.459" v="201" actId="47"/>
        <pc:sldMkLst>
          <pc:docMk/>
          <pc:sldMk cId="411266588" sldId="270"/>
        </pc:sldMkLst>
      </pc:sldChg>
      <pc:sldChg chg="modSp mod">
        <pc:chgData name="Daly,Brian" userId="a1534079-cf85-4538-b145-9a652464a5a4" providerId="ADAL" clId="{806E62A4-592F-4EF2-9BA9-F94424D68EAD}" dt="2025-02-03T16:12:28.754" v="1042" actId="20577"/>
        <pc:sldMkLst>
          <pc:docMk/>
          <pc:sldMk cId="2723345132" sldId="271"/>
        </pc:sldMkLst>
        <pc:spChg chg="mod">
          <ac:chgData name="Daly,Brian" userId="a1534079-cf85-4538-b145-9a652464a5a4" providerId="ADAL" clId="{806E62A4-592F-4EF2-9BA9-F94424D68EAD}" dt="2025-02-03T16:12:28.754" v="1042" actId="20577"/>
          <ac:spMkLst>
            <pc:docMk/>
            <pc:sldMk cId="2723345132" sldId="271"/>
            <ac:spMk id="3" creationId="{E4931D6D-C680-2B19-6CAE-9D92038437CF}"/>
          </ac:spMkLst>
        </pc:spChg>
      </pc:sldChg>
      <pc:sldChg chg="modSp mod">
        <pc:chgData name="Daly,Brian" userId="a1534079-cf85-4538-b145-9a652464a5a4" providerId="ADAL" clId="{806E62A4-592F-4EF2-9BA9-F94424D68EAD}" dt="2025-02-03T16:50:10.561" v="1053" actId="5793"/>
        <pc:sldMkLst>
          <pc:docMk/>
          <pc:sldMk cId="3027774061" sldId="272"/>
        </pc:sldMkLst>
        <pc:spChg chg="mod">
          <ac:chgData name="Daly,Brian" userId="a1534079-cf85-4538-b145-9a652464a5a4" providerId="ADAL" clId="{806E62A4-592F-4EF2-9BA9-F94424D68EAD}" dt="2025-02-03T16:50:10.561" v="1053" actId="5793"/>
          <ac:spMkLst>
            <pc:docMk/>
            <pc:sldMk cId="3027774061" sldId="272"/>
            <ac:spMk id="3" creationId="{4E394599-E75C-0069-D42F-C16898054C17}"/>
          </ac:spMkLst>
        </pc:spChg>
      </pc:sldChg>
      <pc:sldChg chg="addSp delSp modSp new mod">
        <pc:chgData name="Daly,Brian" userId="a1534079-cf85-4538-b145-9a652464a5a4" providerId="ADAL" clId="{806E62A4-592F-4EF2-9BA9-F94424D68EAD}" dt="2025-02-03T15:08:37.622" v="141" actId="1038"/>
        <pc:sldMkLst>
          <pc:docMk/>
          <pc:sldMk cId="812730236" sldId="273"/>
        </pc:sldMkLst>
        <pc:spChg chg="mod">
          <ac:chgData name="Daly,Brian" userId="a1534079-cf85-4538-b145-9a652464a5a4" providerId="ADAL" clId="{806E62A4-592F-4EF2-9BA9-F94424D68EAD}" dt="2025-02-03T14:51:54.375" v="59" actId="20577"/>
          <ac:spMkLst>
            <pc:docMk/>
            <pc:sldMk cId="812730236" sldId="273"/>
            <ac:spMk id="2" creationId="{31937D19-1BB1-90B6-1B08-44A8DFE9666D}"/>
          </ac:spMkLst>
        </pc:spChg>
        <pc:spChg chg="del">
          <ac:chgData name="Daly,Brian" userId="a1534079-cf85-4538-b145-9a652464a5a4" providerId="ADAL" clId="{806E62A4-592F-4EF2-9BA9-F94424D68EAD}" dt="2025-02-03T14:52:23.179" v="60" actId="478"/>
          <ac:spMkLst>
            <pc:docMk/>
            <pc:sldMk cId="812730236" sldId="273"/>
            <ac:spMk id="3" creationId="{8A9FEB26-7508-BEB3-D92F-CCD5C23D465C}"/>
          </ac:spMkLst>
        </pc:spChg>
        <pc:picChg chg="add mod">
          <ac:chgData name="Daly,Brian" userId="a1534079-cf85-4538-b145-9a652464a5a4" providerId="ADAL" clId="{806E62A4-592F-4EF2-9BA9-F94424D68EAD}" dt="2025-02-03T15:08:21.138" v="109" actId="1037"/>
          <ac:picMkLst>
            <pc:docMk/>
            <pc:sldMk cId="812730236" sldId="273"/>
            <ac:picMk id="5" creationId="{201A5BDF-A30B-BCF0-AB08-268981E70608}"/>
          </ac:picMkLst>
        </pc:picChg>
        <pc:picChg chg="add mod">
          <ac:chgData name="Daly,Brian" userId="a1534079-cf85-4538-b145-9a652464a5a4" providerId="ADAL" clId="{806E62A4-592F-4EF2-9BA9-F94424D68EAD}" dt="2025-02-03T15:08:37.622" v="141" actId="1038"/>
          <ac:picMkLst>
            <pc:docMk/>
            <pc:sldMk cId="812730236" sldId="273"/>
            <ac:picMk id="7" creationId="{A9E38CAF-9F79-A93A-0BD5-721ED6DD2CF9}"/>
          </ac:picMkLst>
        </pc:picChg>
        <pc:picChg chg="add mod">
          <ac:chgData name="Daly,Brian" userId="a1534079-cf85-4538-b145-9a652464a5a4" providerId="ADAL" clId="{806E62A4-592F-4EF2-9BA9-F94424D68EAD}" dt="2025-02-03T15:08:33.888" v="140" actId="14100"/>
          <ac:picMkLst>
            <pc:docMk/>
            <pc:sldMk cId="812730236" sldId="273"/>
            <ac:picMk id="9" creationId="{F4084569-66A7-8CD5-542F-CCEB6FCD99C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31A48-DCBB-FCB9-F2D2-834260D7F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6FA1F1-F402-737B-885C-63F5F67528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3E4011-1691-E6EF-249C-7C2473EF5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7101C0-AD1E-5880-6FF5-472D9F153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C84699-199B-1804-C245-16CF342CC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47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3360D-5664-34D5-5BDE-7567121F5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BED6B8-636A-B8D8-2F99-27552B48F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E66F35-9357-E3A1-6F7F-DE6AB57F6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AD89C4-487C-BAF8-2B31-44A96B91D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50860-6C25-C6D7-3A6C-F0810E8A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806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53824D-9C23-726C-354C-0C7F7DFA02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BC22F9-0082-3CC2-0C7A-A24E20289D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066120-F4F8-A792-64D6-D88900A8A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70171F-0A9E-C493-6087-29F82E680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150E9-8C6A-080B-C03C-802B15BCF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544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B1B9D-8C9E-26CD-12ED-BD735A265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BF688-217D-C983-F11E-DD13E5042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7080DD-8025-49AB-5104-A7F6A7B51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F8F1D9-ACC1-2A67-D479-CC2546D53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F4717-3E6D-B4C8-1C0D-47284CC39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110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067D9-8CF4-E4C5-F26A-3B4E1E27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02ADCB-E5F0-0266-AC98-F1316C2A0A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008D0C-7136-A006-8C75-1BBC1AE6A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1FD042-A036-1B19-E65B-91966FF1D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FF6DEB-4CEF-2FFB-651B-4C0C8723F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596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0A3EF-C668-CB26-D50E-FFD277F35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90F963-B788-5CEB-BB5C-3545F2DD90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1CBF76-A420-55B5-5CE6-BDA161FBB5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8CC30E-B159-86F5-3DE7-66ADA5456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978C01-0CF2-2CE9-89C8-3EF25C09B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4B3591-0D0F-8112-BA86-531A24723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723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D6BF8-FB94-6DE8-0496-A474145B0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4F105D-C05A-5BF6-B24F-A2028F5E1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1325C1-5979-B4E3-B5D0-E0F1D45326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93A657-30F5-0EA0-A6CA-2725A5C71B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1FE10D-BD75-B13B-A6B9-AEF187BEA1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617BAE-C16F-B677-EA78-428AA6116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078256-635E-2E8D-805A-4681F72C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5E6E5D-F241-69B1-5BD5-9C9642318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426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FD3C6-A948-FE79-61F2-6323D7A35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DC438B-A274-95FA-127C-19AFDD43B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BC577E-7CE9-C7A4-699B-7855EC6F6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E6403C-1A60-CAF7-2CBB-E6FB10443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80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F8F693-5AC4-2E8F-95B0-FEDDE3EBD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3ACD25-1122-350B-BBCC-8BFBF1A73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CAE78A-2DEC-D144-2BE4-68C6C95C3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373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DE1E8-D5BD-BCD6-8B90-C15460415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7F8434-7F50-AECC-3E8E-41AE4CAE3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132F3C-E06B-6899-FCFD-244CA9995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494B72-F163-EABA-92E0-A541F7BE9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757AEC-C9A7-6161-F5CA-A2B08347B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AEE97B-2259-1DCF-5453-58C844C7F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965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153DE-F9D1-4676-0F75-24BA57B2B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FD33D6-E089-E4A2-06F7-D5EE6071D1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4E14C6-5F3B-67CA-A68B-D980854AF6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AB7F20-1972-58C2-F296-BD4A30247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3764CF-B2EB-249C-48AB-81088C07C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0863D9-126D-F406-60B9-8EAFC2575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175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A3E994-7AEC-E979-C490-BA2614155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E8994E-7ECE-1B28-D71C-24B6851EDD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60EA0-E597-A984-BE39-2EE2FBDB46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ABB9C-877D-1A4C-91E0-61FAA9009C6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6DAA8-2D08-DD4F-149B-70DC47D42E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BB8CD-81A1-9BF9-817F-B8308DA4B6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184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C7280-A36A-1F9E-7185-A5C27B2A64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5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Welcome to the Council of Graduate Departments of Psychology 2025 Annual Meeting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C37652-4911-7EC4-CDAF-E0CD5552A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998" y="1675227"/>
            <a:ext cx="10160003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928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228CF1-8C08-50B4-4E16-3C9F36C87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A little bit about COGDOP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59874-6B16-894E-FEE4-6CDEBE2D1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257" y="1785257"/>
            <a:ext cx="11615057" cy="4898572"/>
          </a:xfrm>
        </p:spPr>
        <p:txBody>
          <a:bodyPr anchor="ctr">
            <a:normAutofit lnSpcReduction="10000"/>
          </a:bodyPr>
          <a:lstStyle/>
          <a:p>
            <a:r>
              <a:rPr lang="en-US" sz="2400" b="0" i="0" u="none" strike="noStrike" dirty="0">
                <a:effectLst/>
                <a:latin typeface="Aptos" panose="020B0004020202020204" pitchFamily="34" charset="0"/>
              </a:rPr>
              <a:t>Members are the chairs and heads of a wide range of departments of psychology that have graduate programs</a:t>
            </a:r>
          </a:p>
          <a:p>
            <a:endParaRPr lang="en-US" sz="2400" b="0" i="0" u="none" strike="noStrike" dirty="0">
              <a:effectLst/>
              <a:latin typeface="Aptos" panose="020B0004020202020204" pitchFamily="34" charset="0"/>
            </a:endParaRPr>
          </a:p>
          <a:p>
            <a:r>
              <a:rPr lang="en-US" sz="2400" b="0" i="0" u="none" strike="noStrike" dirty="0">
                <a:effectLst/>
                <a:latin typeface="Aptos" panose="020B0004020202020204" pitchFamily="34" charset="0"/>
              </a:rPr>
              <a:t>Established in 1967 to facilitate communication and collaboration between graduate programs in psychology (nearly 58 years old!)</a:t>
            </a:r>
          </a:p>
          <a:p>
            <a:endParaRPr lang="en-US" sz="2400" b="0" i="0" u="none" strike="noStrike" dirty="0">
              <a:effectLst/>
              <a:latin typeface="Aptos" panose="020B0004020202020204" pitchFamily="34" charset="0"/>
            </a:endParaRPr>
          </a:p>
          <a:p>
            <a:r>
              <a:rPr lang="en-US" sz="2400" b="0" i="0" u="none" strike="noStrike" dirty="0">
                <a:effectLst/>
                <a:latin typeface="Aptos" panose="020B0004020202020204" pitchFamily="34" charset="0"/>
              </a:rPr>
              <a:t>Promotes excellence in graduate psychology education and training</a:t>
            </a:r>
          </a:p>
          <a:p>
            <a:endParaRPr lang="en-US" sz="2400" b="0" i="0" u="none" strike="noStrike" dirty="0">
              <a:effectLst/>
              <a:latin typeface="Aptos" panose="020B0004020202020204" pitchFamily="34" charset="0"/>
            </a:endParaRPr>
          </a:p>
          <a:p>
            <a:r>
              <a:rPr lang="en-US" sz="2400" b="0" i="0" u="none" strike="noStrike" dirty="0">
                <a:effectLst/>
                <a:latin typeface="Aptos" panose="020B0004020202020204" pitchFamily="34" charset="0"/>
              </a:rPr>
              <a:t>Ensures that the field continues to evolve to meet the changing needs of society</a:t>
            </a:r>
          </a:p>
          <a:p>
            <a:endParaRPr lang="en-US" sz="2400" b="0" i="0" u="none" strike="noStrike" dirty="0">
              <a:effectLst/>
              <a:latin typeface="Aptos" panose="020B0004020202020204" pitchFamily="34" charset="0"/>
            </a:endParaRPr>
          </a:p>
          <a:p>
            <a:r>
              <a:rPr lang="en-US" sz="2400" b="0" i="0" u="none" strike="noStrike" dirty="0">
                <a:effectLst/>
                <a:latin typeface="Aptos" panose="020B0004020202020204" pitchFamily="34" charset="0"/>
              </a:rPr>
              <a:t>Provides peer support and professional development for those in challenging chair and head roles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65145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3E870A-CBB4-20F7-8F8B-E1FC80A8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  <a:latin typeface="Aptos" panose="020B0004020202020204" pitchFamily="34" charset="0"/>
              </a:rPr>
              <a:t>Program Highlights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31D6D-C680-2B19-6CAE-9D92038437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714" y="2098392"/>
            <a:ext cx="11582399" cy="4245265"/>
          </a:xfrm>
        </p:spPr>
        <p:txBody>
          <a:bodyPr anchor="ctr">
            <a:noAutofit/>
          </a:bodyPr>
          <a:lstStyle/>
          <a:p>
            <a:r>
              <a:rPr lang="en-US" dirty="0">
                <a:latin typeface="Aptos" panose="020B0004020202020204" pitchFamily="34" charset="0"/>
              </a:rPr>
              <a:t>Managing up (Art Markman)</a:t>
            </a:r>
          </a:p>
          <a:p>
            <a:r>
              <a:rPr lang="en-US" dirty="0">
                <a:latin typeface="Aptos" panose="020B0004020202020204" pitchFamily="34" charset="0"/>
              </a:rPr>
              <a:t>Fostering an inclusive psychology pipeline (</a:t>
            </a:r>
            <a:r>
              <a:rPr lang="en-US" dirty="0" err="1">
                <a:latin typeface="Aptos" panose="020B0004020202020204" pitchFamily="34" charset="0"/>
              </a:rPr>
              <a:t>Nazish</a:t>
            </a:r>
            <a:r>
              <a:rPr lang="en-US" dirty="0">
                <a:latin typeface="Aptos" panose="020B0004020202020204" pitchFamily="34" charset="0"/>
              </a:rPr>
              <a:t> Salahuddin)</a:t>
            </a:r>
          </a:p>
          <a:p>
            <a:r>
              <a:rPr lang="en-US" dirty="0">
                <a:latin typeface="Aptos" panose="020B0004020202020204" pitchFamily="34" charset="0"/>
              </a:rPr>
              <a:t>Feedback to strengthen your leadership (Jack Shelley-Tremblay)</a:t>
            </a:r>
          </a:p>
          <a:p>
            <a:r>
              <a:rPr lang="en-US" dirty="0">
                <a:latin typeface="Aptos" panose="020B0004020202020204" pitchFamily="34" charset="0"/>
              </a:rPr>
              <a:t>Working with your Dean (Ann Huff Stevens)</a:t>
            </a:r>
          </a:p>
          <a:p>
            <a:r>
              <a:rPr lang="en-US" dirty="0">
                <a:latin typeface="Aptos" panose="020B0004020202020204" pitchFamily="34" charset="0"/>
              </a:rPr>
              <a:t>Effective delegation (Brian Daly, Sandra Morissette)</a:t>
            </a:r>
          </a:p>
          <a:p>
            <a:r>
              <a:rPr lang="en-US" dirty="0">
                <a:latin typeface="Aptos" panose="020B0004020202020204" pitchFamily="34" charset="0"/>
              </a:rPr>
              <a:t>SCOTUS, Affirmative action, DEI (Sandy McDonough)</a:t>
            </a:r>
          </a:p>
          <a:p>
            <a:r>
              <a:rPr lang="en-US" dirty="0">
                <a:latin typeface="Aptos" panose="020B0004020202020204" pitchFamily="34" charset="0"/>
              </a:rPr>
              <a:t>Science policy updates (FABBS)</a:t>
            </a:r>
          </a:p>
          <a:p>
            <a:r>
              <a:rPr lang="en-US" dirty="0">
                <a:latin typeface="Aptos" panose="020B0004020202020204" pitchFamily="34" charset="0"/>
              </a:rPr>
              <a:t>Planning during uncertainty (Mike Dougherty, Jay Smart)</a:t>
            </a:r>
          </a:p>
        </p:txBody>
      </p:sp>
    </p:spTree>
    <p:extLst>
      <p:ext uri="{BB962C8B-B14F-4D97-AF65-F5344CB8AC3E}">
        <p14:creationId xmlns:p14="http://schemas.microsoft.com/office/powerpoint/2010/main" val="2723345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2F6B29-BDA2-DE5B-44C9-34181389C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  <a:latin typeface="Aptos" panose="020B0004020202020204" pitchFamily="34" charset="0"/>
              </a:rPr>
              <a:t>A few items of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1903FA-5C09-8AA3-DD7A-A4517B7BC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286" y="1885280"/>
            <a:ext cx="11756501" cy="4678182"/>
          </a:xfrm>
        </p:spPr>
        <p:txBody>
          <a:bodyPr anchor="ctr">
            <a:normAutofit/>
          </a:bodyPr>
          <a:lstStyle/>
          <a:p>
            <a:r>
              <a:rPr lang="en-US" sz="2400" dirty="0">
                <a:latin typeface="Aptos" panose="020B0004020202020204" pitchFamily="34" charset="0"/>
              </a:rPr>
              <a:t>Please reach out to those wearing ribbons that indicate they are new chairs!</a:t>
            </a:r>
          </a:p>
          <a:p>
            <a:r>
              <a:rPr lang="en-US" sz="2400" dirty="0">
                <a:latin typeface="Aptos" panose="020B0004020202020204" pitchFamily="34" charset="0"/>
              </a:rPr>
              <a:t>CE credits</a:t>
            </a:r>
          </a:p>
          <a:p>
            <a:r>
              <a:rPr lang="en-US" sz="2400" dirty="0">
                <a:latin typeface="Aptos" panose="020B0004020202020204" pitchFamily="34" charset="0"/>
              </a:rPr>
              <a:t>Structure/location of breakout sessions and lunch (on your own)</a:t>
            </a:r>
          </a:p>
          <a:p>
            <a:r>
              <a:rPr lang="en-US" sz="2400" dirty="0">
                <a:latin typeface="Aptos" panose="020B0004020202020204" pitchFamily="34" charset="0"/>
              </a:rPr>
              <a:t>We hope you choose to sign up for group dinners for tonight and Saturday. Sign-up sheets are at the front desk. We cannot exceed 6-8 people at a table.</a:t>
            </a:r>
          </a:p>
          <a:p>
            <a:r>
              <a:rPr lang="en-US" sz="2400" dirty="0">
                <a:latin typeface="Aptos" panose="020B0004020202020204" pitchFamily="34" charset="0"/>
              </a:rPr>
              <a:t>We are happy to coordinate dinners, but your meal will be at your own expense.</a:t>
            </a:r>
          </a:p>
          <a:p>
            <a:r>
              <a:rPr lang="en-US" sz="2400" dirty="0">
                <a:latin typeface="Aptos" panose="020B0004020202020204" pitchFamily="34" charset="0"/>
              </a:rPr>
              <a:t>Please attend the business meeting for updates on COGDOP activities. We value and act on suggestions from our members. </a:t>
            </a:r>
          </a:p>
          <a:p>
            <a:r>
              <a:rPr lang="en-US" sz="2400" dirty="0">
                <a:latin typeface="Aptos" panose="020B0004020202020204" pitchFamily="34" charset="0"/>
              </a:rPr>
              <a:t>Extra credit and glory if you help us recruit new members from your institution, or those close to you geographically. </a:t>
            </a:r>
          </a:p>
        </p:txBody>
      </p:sp>
      <p:pic>
        <p:nvPicPr>
          <p:cNvPr id="5" name="Picture 4" descr="A red and white tag with text&#10;&#10;AI-generated content may be incorrect.">
            <a:extLst>
              <a:ext uri="{FF2B5EF4-FFF2-40B4-BE49-F238E27FC236}">
                <a16:creationId xmlns:a16="http://schemas.microsoft.com/office/drawing/2014/main" id="{4F47E643-21E8-37AB-4399-658595E7E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7812" y="199240"/>
            <a:ext cx="1131976" cy="11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12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67F657-3880-AC91-B05C-A22D3CD60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4600">
                <a:latin typeface="Aptos" panose="020B0004020202020204" pitchFamily="34" charset="0"/>
              </a:rPr>
              <a:t>We strive to provide a safe place to share experiences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783C44-38E4-4096-CF33-65C42BA53D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en-US" sz="2200" b="0" i="0" u="none" strike="noStrike">
                <a:effectLst/>
                <a:latin typeface="Aptos" panose="020B0004020202020204" pitchFamily="34" charset="0"/>
              </a:rPr>
              <a:t>As department chairs, we have limited forums for open discussion in the workplace</a:t>
            </a:r>
          </a:p>
          <a:p>
            <a:endParaRPr lang="en-US" sz="2200" b="0" i="0" u="none" strike="noStrike">
              <a:effectLst/>
              <a:latin typeface="Aptos" panose="020B0004020202020204" pitchFamily="34" charset="0"/>
            </a:endParaRPr>
          </a:p>
          <a:p>
            <a:r>
              <a:rPr lang="en-US" sz="2200" b="0" i="0" u="none" strike="noStrike">
                <a:effectLst/>
                <a:latin typeface="Aptos" panose="020B0004020202020204" pitchFamily="34" charset="0"/>
              </a:rPr>
              <a:t>COGDOP provides unique place for conversations with others who understand your role and obligations</a:t>
            </a:r>
          </a:p>
          <a:p>
            <a:endParaRPr lang="en-US" sz="2200">
              <a:latin typeface="Aptos" panose="020B0004020202020204" pitchFamily="34" charset="0"/>
            </a:endParaRPr>
          </a:p>
          <a:p>
            <a:r>
              <a:rPr lang="en-US" sz="2200">
                <a:highlight>
                  <a:srgbClr val="FFFF00"/>
                </a:highlight>
                <a:latin typeface="Aptos" panose="020B0004020202020204" pitchFamily="34" charset="0"/>
              </a:rPr>
              <a:t>What happens at COGDOP stays at COGDOP!</a:t>
            </a:r>
          </a:p>
          <a:p>
            <a:endParaRPr lang="en-US" sz="2200"/>
          </a:p>
        </p:txBody>
      </p:sp>
      <p:pic>
        <p:nvPicPr>
          <p:cNvPr id="5" name="Picture 4" descr="A group of men with a baby&#10;&#10;AI-generated content may be incorrect.">
            <a:extLst>
              <a:ext uri="{FF2B5EF4-FFF2-40B4-BE49-F238E27FC236}">
                <a16:creationId xmlns:a16="http://schemas.microsoft.com/office/drawing/2014/main" id="{2A971B1C-4BDF-915C-B9D3-5B27B1D6E1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" b="8926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95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019A81-81DD-C024-79A9-F989C974B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  <a:latin typeface="Aptos" panose="020B0004020202020204" pitchFamily="34" charset="0"/>
              </a:rPr>
              <a:t>Welcome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57766-A7B1-AF9C-5803-89EC05E92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143" y="1891970"/>
            <a:ext cx="11517086" cy="438908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>
                <a:latin typeface="Aptos" panose="020B0004020202020204" pitchFamily="34" charset="0"/>
              </a:rPr>
              <a:t>We are thrilled to have you here and look forward to a wonderful meeting</a:t>
            </a:r>
          </a:p>
          <a:p>
            <a:pPr marL="0" indent="0">
              <a:buNone/>
            </a:pPr>
            <a:endParaRPr lang="en-US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ptos" panose="020B0004020202020204" pitchFamily="34" charset="0"/>
              </a:rPr>
              <a:t>Let us know how we can be helpful</a:t>
            </a:r>
          </a:p>
          <a:p>
            <a:pPr marL="0" indent="0">
              <a:buNone/>
            </a:pPr>
            <a:endParaRPr lang="en-US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ptos" panose="020B0004020202020204" pitchFamily="34" charset="0"/>
              </a:rPr>
              <a:t>A special </a:t>
            </a:r>
            <a:r>
              <a:rPr lang="en-US" b="1" u="sng" dirty="0">
                <a:latin typeface="Aptos" panose="020B0004020202020204" pitchFamily="34" charset="0"/>
              </a:rPr>
              <a:t>THANK YOU </a:t>
            </a:r>
            <a:r>
              <a:rPr lang="en-US" dirty="0">
                <a:latin typeface="Aptos" panose="020B0004020202020204" pitchFamily="34" charset="0"/>
              </a:rPr>
              <a:t>to David Schnyer, Chair of the Psychology Department at UT Austin – who served as a co-planner, and his team - Gina Pollard, and his student volunteers, Isabella and Armaan. </a:t>
            </a:r>
          </a:p>
        </p:txBody>
      </p:sp>
    </p:spTree>
    <p:extLst>
      <p:ext uri="{BB962C8B-B14F-4D97-AF65-F5344CB8AC3E}">
        <p14:creationId xmlns:p14="http://schemas.microsoft.com/office/powerpoint/2010/main" val="3087994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Image preview">
            <a:extLst>
              <a:ext uri="{FF2B5EF4-FFF2-40B4-BE49-F238E27FC236}">
                <a16:creationId xmlns:a16="http://schemas.microsoft.com/office/drawing/2014/main" id="{5C342BC8-5366-DEF1-1FB9-EADF01973E1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09530" y="3276600"/>
            <a:ext cx="3238870" cy="3238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 descr="A qr code on a piece of paper&#10;&#10;Description automatically generated">
            <a:extLst>
              <a:ext uri="{FF2B5EF4-FFF2-40B4-BE49-F238E27FC236}">
                <a16:creationId xmlns:a16="http://schemas.microsoft.com/office/drawing/2014/main" id="{EAE5F874-EEBA-8154-A377-E8590B6138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778" y="77772"/>
            <a:ext cx="7327557" cy="6702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893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1A4AEA-97A3-DE77-CD40-706C00494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en-US" sz="4000">
                <a:latin typeface="Aptos" panose="020B0004020202020204" pitchFamily="34" charset="0"/>
              </a:rPr>
              <a:t>Meeting space wifi password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94599-E75C-0069-D42F-C16898054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“utguest" and there's no password required for use.</a:t>
            </a:r>
            <a:endParaRPr lang="en-US" sz="2000"/>
          </a:p>
        </p:txBody>
      </p:sp>
      <p:pic>
        <p:nvPicPr>
          <p:cNvPr id="5" name="Picture 4" descr="Padlock on computer motherboard">
            <a:extLst>
              <a:ext uri="{FF2B5EF4-FFF2-40B4-BE49-F238E27FC236}">
                <a16:creationId xmlns:a16="http://schemas.microsoft.com/office/drawing/2014/main" id="{453AC786-F61E-D065-E11D-5E24ABDA3C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623" r="31976" b="-2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77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373A3F-54E0-424E-A84D-352212210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99522E-C989-B487-205C-B3123C067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3303" y="1642937"/>
            <a:ext cx="3505200" cy="311469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The 2025  annual meeting theme</a:t>
            </a:r>
            <a:br>
              <a:rPr lang="en-US" sz="2200" dirty="0">
                <a:solidFill>
                  <a:schemeClr val="bg1"/>
                </a:solidFill>
              </a:rPr>
            </a:br>
            <a:br>
              <a:rPr lang="en-US" sz="2200" dirty="0">
                <a:solidFill>
                  <a:schemeClr val="bg1"/>
                </a:solidFill>
              </a:rPr>
            </a:br>
            <a:r>
              <a:rPr lang="en-US" sz="3600" b="1" cap="all" dirty="0">
                <a:solidFill>
                  <a:schemeClr val="bg1"/>
                </a:solidFill>
                <a:effectLst/>
              </a:rPr>
              <a:t>Managing and Prioritizing the many duties of chairs/</a:t>
            </a:r>
            <a:r>
              <a:rPr lang="en-US" sz="3600" b="1" cap="all" dirty="0">
                <a:solidFill>
                  <a:schemeClr val="bg1"/>
                </a:solidFill>
              </a:rPr>
              <a:t>HEADS</a:t>
            </a:r>
            <a:r>
              <a:rPr lang="en-US" sz="3600" b="1" cap="all" dirty="0">
                <a:solidFill>
                  <a:schemeClr val="bg1"/>
                </a:solidFill>
                <a:effectLst/>
              </a:rPr>
              <a:t>: How to be the best Swiss army knife</a:t>
            </a:r>
            <a:br>
              <a:rPr lang="en-US" sz="2200" dirty="0">
                <a:solidFill>
                  <a:schemeClr val="bg1"/>
                </a:solidFill>
                <a:effectLst/>
              </a:rPr>
            </a:br>
            <a:endParaRPr lang="en-US" sz="2200" dirty="0">
              <a:solidFill>
                <a:schemeClr val="bg1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7BAEF06-AB74-442C-8C30-B88233FD8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DFD9AA5-A6A4-499F-BB09-5CD7F8145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" y="0"/>
              <a:ext cx="3986041" cy="6858000"/>
              <a:chOff x="1" y="0"/>
              <a:chExt cx="3986041" cy="6858000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5F499571-4EEA-4442-B71C-2972335B35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" y="0"/>
                <a:ext cx="3986041" cy="6858000"/>
              </a:xfrm>
              <a:custGeom>
                <a:avLst/>
                <a:gdLst>
                  <a:gd name="connsiteX0" fmla="*/ 0 w 3986041"/>
                  <a:gd name="connsiteY0" fmla="*/ 0 h 6858000"/>
                  <a:gd name="connsiteX1" fmla="*/ 3066495 w 3986041"/>
                  <a:gd name="connsiteY1" fmla="*/ 0 h 6858000"/>
                  <a:gd name="connsiteX2" fmla="*/ 3427241 w 3986041"/>
                  <a:gd name="connsiteY2" fmla="*/ 1211943 h 6858000"/>
                  <a:gd name="connsiteX3" fmla="*/ 3986041 w 3986041"/>
                  <a:gd name="connsiteY3" fmla="*/ 4122057 h 6858000"/>
                  <a:gd name="connsiteX4" fmla="*/ 3751724 w 3986041"/>
                  <a:gd name="connsiteY4" fmla="*/ 6858000 h 6858000"/>
                  <a:gd name="connsiteX5" fmla="*/ 0 w 3986041"/>
                  <a:gd name="connsiteY5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86041" h="6858000">
                    <a:moveTo>
                      <a:pt x="0" y="0"/>
                    </a:moveTo>
                    <a:lnTo>
                      <a:pt x="3066495" y="0"/>
                    </a:lnTo>
                    <a:lnTo>
                      <a:pt x="3427241" y="1211943"/>
                    </a:lnTo>
                    <a:lnTo>
                      <a:pt x="3986041" y="4122057"/>
                    </a:lnTo>
                    <a:lnTo>
                      <a:pt x="3751724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9FFC7284-7A71-4F33-AB06-E0D1EB1CAF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" y="0"/>
                <a:ext cx="3986041" cy="6858000"/>
              </a:xfrm>
              <a:custGeom>
                <a:avLst/>
                <a:gdLst>
                  <a:gd name="connsiteX0" fmla="*/ 0 w 3986041"/>
                  <a:gd name="connsiteY0" fmla="*/ 0 h 6858000"/>
                  <a:gd name="connsiteX1" fmla="*/ 3066495 w 3986041"/>
                  <a:gd name="connsiteY1" fmla="*/ 0 h 6858000"/>
                  <a:gd name="connsiteX2" fmla="*/ 3427241 w 3986041"/>
                  <a:gd name="connsiteY2" fmla="*/ 1211943 h 6858000"/>
                  <a:gd name="connsiteX3" fmla="*/ 3986041 w 3986041"/>
                  <a:gd name="connsiteY3" fmla="*/ 4122057 h 6858000"/>
                  <a:gd name="connsiteX4" fmla="*/ 3751724 w 3986041"/>
                  <a:gd name="connsiteY4" fmla="*/ 6858000 h 6858000"/>
                  <a:gd name="connsiteX5" fmla="*/ 0 w 3986041"/>
                  <a:gd name="connsiteY5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86041" h="6858000">
                    <a:moveTo>
                      <a:pt x="0" y="0"/>
                    </a:moveTo>
                    <a:lnTo>
                      <a:pt x="3066495" y="0"/>
                    </a:lnTo>
                    <a:lnTo>
                      <a:pt x="3427241" y="1211943"/>
                    </a:lnTo>
                    <a:lnTo>
                      <a:pt x="3986041" y="4122057"/>
                    </a:lnTo>
                    <a:lnTo>
                      <a:pt x="3751724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27F758D-B23C-459E-AD21-6621782C72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2748588" y="0"/>
              <a:ext cx="1339053" cy="6858000"/>
              <a:chOff x="2748588" y="0"/>
              <a:chExt cx="1339053" cy="6858000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8DD5D69-A882-48D7-ACFB-68E2DC6B045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748588" y="0"/>
                <a:ext cx="1339053" cy="6858000"/>
              </a:xfrm>
              <a:custGeom>
                <a:avLst/>
                <a:gdLst>
                  <a:gd name="connsiteX0" fmla="*/ 850532 w 1339053"/>
                  <a:gd name="connsiteY0" fmla="*/ 3481838 h 6858000"/>
                  <a:gd name="connsiteX1" fmla="*/ 877027 w 1339053"/>
                  <a:gd name="connsiteY1" fmla="*/ 3490955 h 6858000"/>
                  <a:gd name="connsiteX2" fmla="*/ 922718 w 1339053"/>
                  <a:gd name="connsiteY2" fmla="*/ 3516472 h 6858000"/>
                  <a:gd name="connsiteX3" fmla="*/ 1094179 w 1339053"/>
                  <a:gd name="connsiteY3" fmla="*/ 3567567 h 6858000"/>
                  <a:gd name="connsiteX4" fmla="*/ 1118891 w 1339053"/>
                  <a:gd name="connsiteY4" fmla="*/ 3568331 h 6858000"/>
                  <a:gd name="connsiteX5" fmla="*/ 1295961 w 1339053"/>
                  <a:gd name="connsiteY5" fmla="*/ 3584709 h 6858000"/>
                  <a:gd name="connsiteX6" fmla="*/ 1308070 w 1339053"/>
                  <a:gd name="connsiteY6" fmla="*/ 3585183 h 6858000"/>
                  <a:gd name="connsiteX7" fmla="*/ 1325263 w 1339053"/>
                  <a:gd name="connsiteY7" fmla="*/ 3705453 h 6858000"/>
                  <a:gd name="connsiteX8" fmla="*/ 1334107 w 1339053"/>
                  <a:gd name="connsiteY8" fmla="*/ 3772268 h 6858000"/>
                  <a:gd name="connsiteX9" fmla="*/ 1338203 w 1339053"/>
                  <a:gd name="connsiteY9" fmla="*/ 3831076 h 6858000"/>
                  <a:gd name="connsiteX10" fmla="*/ 1338805 w 1339053"/>
                  <a:gd name="connsiteY10" fmla="*/ 3839709 h 6858000"/>
                  <a:gd name="connsiteX11" fmla="*/ 1335635 w 1339053"/>
                  <a:gd name="connsiteY11" fmla="*/ 4118635 h 6858000"/>
                  <a:gd name="connsiteX12" fmla="*/ 1337171 w 1339053"/>
                  <a:gd name="connsiteY12" fmla="*/ 4209403 h 6858000"/>
                  <a:gd name="connsiteX13" fmla="*/ 1325840 w 1339053"/>
                  <a:gd name="connsiteY13" fmla="*/ 4309174 h 6858000"/>
                  <a:gd name="connsiteX14" fmla="*/ 1321122 w 1339053"/>
                  <a:gd name="connsiteY14" fmla="*/ 4473630 h 6858000"/>
                  <a:gd name="connsiteX15" fmla="*/ 1302196 w 1339053"/>
                  <a:gd name="connsiteY15" fmla="*/ 4791709 h 6858000"/>
                  <a:gd name="connsiteX16" fmla="*/ 1293239 w 1339053"/>
                  <a:gd name="connsiteY16" fmla="*/ 4860048 h 6858000"/>
                  <a:gd name="connsiteX17" fmla="*/ 1288829 w 1339053"/>
                  <a:gd name="connsiteY17" fmla="*/ 5039837 h 6858000"/>
                  <a:gd name="connsiteX18" fmla="*/ 1289584 w 1339053"/>
                  <a:gd name="connsiteY18" fmla="*/ 5148703 h 6858000"/>
                  <a:gd name="connsiteX19" fmla="*/ 1282205 w 1339053"/>
                  <a:gd name="connsiteY19" fmla="*/ 5236435 h 6858000"/>
                  <a:gd name="connsiteX20" fmla="*/ 1268145 w 1339053"/>
                  <a:gd name="connsiteY20" fmla="*/ 5311662 h 6858000"/>
                  <a:gd name="connsiteX21" fmla="*/ 1250547 w 1339053"/>
                  <a:gd name="connsiteY21" fmla="*/ 5515595 h 6858000"/>
                  <a:gd name="connsiteX22" fmla="*/ 1243323 w 1339053"/>
                  <a:gd name="connsiteY22" fmla="*/ 5596885 h 6858000"/>
                  <a:gd name="connsiteX23" fmla="*/ 1238303 w 1339053"/>
                  <a:gd name="connsiteY23" fmla="*/ 5812036 h 6858000"/>
                  <a:gd name="connsiteX24" fmla="*/ 1223551 w 1339053"/>
                  <a:gd name="connsiteY24" fmla="*/ 5991171 h 6858000"/>
                  <a:gd name="connsiteX25" fmla="*/ 1219699 w 1339053"/>
                  <a:gd name="connsiteY25" fmla="*/ 6066726 h 6858000"/>
                  <a:gd name="connsiteX26" fmla="*/ 1199935 w 1339053"/>
                  <a:gd name="connsiteY26" fmla="*/ 6236130 h 6858000"/>
                  <a:gd name="connsiteX27" fmla="*/ 1192857 w 1339053"/>
                  <a:gd name="connsiteY27" fmla="*/ 6333267 h 6858000"/>
                  <a:gd name="connsiteX28" fmla="*/ 1148174 w 1339053"/>
                  <a:gd name="connsiteY28" fmla="*/ 6561849 h 6858000"/>
                  <a:gd name="connsiteX29" fmla="*/ 1100424 w 1339053"/>
                  <a:gd name="connsiteY29" fmla="*/ 6797385 h 6858000"/>
                  <a:gd name="connsiteX30" fmla="*/ 1085621 w 1339053"/>
                  <a:gd name="connsiteY30" fmla="*/ 6858000 h 6858000"/>
                  <a:gd name="connsiteX31" fmla="*/ 932341 w 1339053"/>
                  <a:gd name="connsiteY31" fmla="*/ 6858000 h 6858000"/>
                  <a:gd name="connsiteX32" fmla="*/ 944496 w 1339053"/>
                  <a:gd name="connsiteY32" fmla="*/ 6829656 h 6858000"/>
                  <a:gd name="connsiteX33" fmla="*/ 913239 w 1339053"/>
                  <a:gd name="connsiteY33" fmla="*/ 6720119 h 6858000"/>
                  <a:gd name="connsiteX34" fmla="*/ 870682 w 1339053"/>
                  <a:gd name="connsiteY34" fmla="*/ 6655346 h 6858000"/>
                  <a:gd name="connsiteX35" fmla="*/ 846442 w 1339053"/>
                  <a:gd name="connsiteY35" fmla="*/ 6498594 h 6858000"/>
                  <a:gd name="connsiteX36" fmla="*/ 881150 w 1339053"/>
                  <a:gd name="connsiteY36" fmla="*/ 6473756 h 6858000"/>
                  <a:gd name="connsiteX37" fmla="*/ 922470 w 1339053"/>
                  <a:gd name="connsiteY37" fmla="*/ 6377035 h 6858000"/>
                  <a:gd name="connsiteX38" fmla="*/ 955039 w 1339053"/>
                  <a:gd name="connsiteY38" fmla="*/ 6268585 h 6858000"/>
                  <a:gd name="connsiteX39" fmla="*/ 1024350 w 1339053"/>
                  <a:gd name="connsiteY39" fmla="*/ 6083443 h 6858000"/>
                  <a:gd name="connsiteX40" fmla="*/ 999696 w 1339053"/>
                  <a:gd name="connsiteY40" fmla="*/ 5938416 h 6858000"/>
                  <a:gd name="connsiteX41" fmla="*/ 988342 w 1339053"/>
                  <a:gd name="connsiteY41" fmla="*/ 5882426 h 6858000"/>
                  <a:gd name="connsiteX42" fmla="*/ 985444 w 1339053"/>
                  <a:gd name="connsiteY42" fmla="*/ 5832438 h 6858000"/>
                  <a:gd name="connsiteX43" fmla="*/ 992016 w 1339053"/>
                  <a:gd name="connsiteY43" fmla="*/ 5777751 h 6858000"/>
                  <a:gd name="connsiteX44" fmla="*/ 995028 w 1339053"/>
                  <a:gd name="connsiteY44" fmla="*/ 5641832 h 6858000"/>
                  <a:gd name="connsiteX45" fmla="*/ 981247 w 1339053"/>
                  <a:gd name="connsiteY45" fmla="*/ 5562522 h 6858000"/>
                  <a:gd name="connsiteX46" fmla="*/ 995131 w 1339053"/>
                  <a:gd name="connsiteY46" fmla="*/ 5398075 h 6858000"/>
                  <a:gd name="connsiteX47" fmla="*/ 997379 w 1339053"/>
                  <a:gd name="connsiteY47" fmla="*/ 5283928 h 6858000"/>
                  <a:gd name="connsiteX48" fmla="*/ 979617 w 1339053"/>
                  <a:gd name="connsiteY48" fmla="*/ 5157396 h 6858000"/>
                  <a:gd name="connsiteX49" fmla="*/ 976441 w 1339053"/>
                  <a:gd name="connsiteY49" fmla="*/ 5139485 h 6858000"/>
                  <a:gd name="connsiteX50" fmla="*/ 953793 w 1339053"/>
                  <a:gd name="connsiteY50" fmla="*/ 5091862 h 6858000"/>
                  <a:gd name="connsiteX51" fmla="*/ 853056 w 1339053"/>
                  <a:gd name="connsiteY51" fmla="*/ 5001787 h 6858000"/>
                  <a:gd name="connsiteX52" fmla="*/ 833979 w 1339053"/>
                  <a:gd name="connsiteY52" fmla="*/ 4978966 h 6858000"/>
                  <a:gd name="connsiteX53" fmla="*/ 796995 w 1339053"/>
                  <a:gd name="connsiteY53" fmla="*/ 4813768 h 6858000"/>
                  <a:gd name="connsiteX54" fmla="*/ 820590 w 1339053"/>
                  <a:gd name="connsiteY54" fmla="*/ 4764057 h 6858000"/>
                  <a:gd name="connsiteX55" fmla="*/ 864688 w 1339053"/>
                  <a:gd name="connsiteY55" fmla="*/ 4714752 h 6858000"/>
                  <a:gd name="connsiteX56" fmla="*/ 910485 w 1339053"/>
                  <a:gd name="connsiteY56" fmla="*/ 4590911 h 6858000"/>
                  <a:gd name="connsiteX57" fmla="*/ 911445 w 1339053"/>
                  <a:gd name="connsiteY57" fmla="*/ 4539571 h 6858000"/>
                  <a:gd name="connsiteX58" fmla="*/ 900285 w 1339053"/>
                  <a:gd name="connsiteY58" fmla="*/ 4445837 h 6858000"/>
                  <a:gd name="connsiteX59" fmla="*/ 863237 w 1339053"/>
                  <a:gd name="connsiteY59" fmla="*/ 4364703 h 6858000"/>
                  <a:gd name="connsiteX60" fmla="*/ 798070 w 1339053"/>
                  <a:gd name="connsiteY60" fmla="*/ 4243284 h 6858000"/>
                  <a:gd name="connsiteX61" fmla="*/ 817097 w 1339053"/>
                  <a:gd name="connsiteY61" fmla="*/ 4054750 h 6858000"/>
                  <a:gd name="connsiteX62" fmla="*/ 826251 w 1339053"/>
                  <a:gd name="connsiteY62" fmla="*/ 3982801 h 6858000"/>
                  <a:gd name="connsiteX63" fmla="*/ 836848 w 1339053"/>
                  <a:gd name="connsiteY63" fmla="*/ 3784939 h 6858000"/>
                  <a:gd name="connsiteX64" fmla="*/ 841285 w 1339053"/>
                  <a:gd name="connsiteY64" fmla="*/ 3766755 h 6858000"/>
                  <a:gd name="connsiteX65" fmla="*/ 841284 w 1339053"/>
                  <a:gd name="connsiteY65" fmla="*/ 3766755 h 6858000"/>
                  <a:gd name="connsiteX66" fmla="*/ 852925 w 1339053"/>
                  <a:gd name="connsiteY66" fmla="*/ 3719034 h 6858000"/>
                  <a:gd name="connsiteX67" fmla="*/ 857932 w 1339053"/>
                  <a:gd name="connsiteY67" fmla="*/ 3696880 h 6858000"/>
                  <a:gd name="connsiteX68" fmla="*/ 853534 w 1339053"/>
                  <a:gd name="connsiteY68" fmla="*/ 3507036 h 6858000"/>
                  <a:gd name="connsiteX69" fmla="*/ 850226 w 1339053"/>
                  <a:gd name="connsiteY69" fmla="*/ 3485839 h 6858000"/>
                  <a:gd name="connsiteX70" fmla="*/ 0 w 1339053"/>
                  <a:gd name="connsiteY70" fmla="*/ 0 h 6858000"/>
                  <a:gd name="connsiteX71" fmla="*/ 455609 w 1339053"/>
                  <a:gd name="connsiteY71" fmla="*/ 0 h 6858000"/>
                  <a:gd name="connsiteX72" fmla="*/ 459171 w 1339053"/>
                  <a:gd name="connsiteY72" fmla="*/ 72395 h 6858000"/>
                  <a:gd name="connsiteX73" fmla="*/ 460041 w 1339053"/>
                  <a:gd name="connsiteY73" fmla="*/ 131917 h 6858000"/>
                  <a:gd name="connsiteX74" fmla="*/ 504421 w 1339053"/>
                  <a:gd name="connsiteY74" fmla="*/ 389691 h 6858000"/>
                  <a:gd name="connsiteX75" fmla="*/ 582097 w 1339053"/>
                  <a:gd name="connsiteY75" fmla="*/ 634609 h 6858000"/>
                  <a:gd name="connsiteX76" fmla="*/ 702468 w 1339053"/>
                  <a:gd name="connsiteY76" fmla="*/ 834019 h 6858000"/>
                  <a:gd name="connsiteX77" fmla="*/ 729203 w 1339053"/>
                  <a:gd name="connsiteY77" fmla="*/ 887701 h 6858000"/>
                  <a:gd name="connsiteX78" fmla="*/ 743787 w 1339053"/>
                  <a:gd name="connsiteY78" fmla="*/ 1016355 h 6858000"/>
                  <a:gd name="connsiteX79" fmla="*/ 750083 w 1339053"/>
                  <a:gd name="connsiteY79" fmla="*/ 1128060 h 6858000"/>
                  <a:gd name="connsiteX80" fmla="*/ 768866 w 1339053"/>
                  <a:gd name="connsiteY80" fmla="*/ 1213431 h 6858000"/>
                  <a:gd name="connsiteX81" fmla="*/ 787802 w 1339053"/>
                  <a:gd name="connsiteY81" fmla="*/ 1286432 h 6858000"/>
                  <a:gd name="connsiteX82" fmla="*/ 842837 w 1339053"/>
                  <a:gd name="connsiteY82" fmla="*/ 1455511 h 6858000"/>
                  <a:gd name="connsiteX83" fmla="*/ 877988 w 1339053"/>
                  <a:gd name="connsiteY83" fmla="*/ 1634814 h 6858000"/>
                  <a:gd name="connsiteX84" fmla="*/ 941063 w 1339053"/>
                  <a:gd name="connsiteY84" fmla="*/ 1789731 h 6858000"/>
                  <a:gd name="connsiteX85" fmla="*/ 980124 w 1339053"/>
                  <a:gd name="connsiteY85" fmla="*/ 1857657 h 6858000"/>
                  <a:gd name="connsiteX86" fmla="*/ 984484 w 1339053"/>
                  <a:gd name="connsiteY86" fmla="*/ 1976384 h 6858000"/>
                  <a:gd name="connsiteX87" fmla="*/ 1007189 w 1339053"/>
                  <a:gd name="connsiteY87" fmla="*/ 2110650 h 6858000"/>
                  <a:gd name="connsiteX88" fmla="*/ 1039893 w 1339053"/>
                  <a:gd name="connsiteY88" fmla="*/ 2211041 h 6858000"/>
                  <a:gd name="connsiteX89" fmla="*/ 1059162 w 1339053"/>
                  <a:gd name="connsiteY89" fmla="*/ 2286682 h 6858000"/>
                  <a:gd name="connsiteX90" fmla="*/ 1070522 w 1339053"/>
                  <a:gd name="connsiteY90" fmla="*/ 2388667 h 6858000"/>
                  <a:gd name="connsiteX91" fmla="*/ 1093939 w 1339053"/>
                  <a:gd name="connsiteY91" fmla="*/ 2494653 h 6858000"/>
                  <a:gd name="connsiteX92" fmla="*/ 1112007 w 1339053"/>
                  <a:gd name="connsiteY92" fmla="*/ 2548197 h 6858000"/>
                  <a:gd name="connsiteX93" fmla="*/ 1138346 w 1339053"/>
                  <a:gd name="connsiteY93" fmla="*/ 2649163 h 6858000"/>
                  <a:gd name="connsiteX94" fmla="*/ 1160337 w 1339053"/>
                  <a:gd name="connsiteY94" fmla="*/ 2751608 h 6858000"/>
                  <a:gd name="connsiteX95" fmla="*/ 1165737 w 1339053"/>
                  <a:gd name="connsiteY95" fmla="*/ 2933012 h 6858000"/>
                  <a:gd name="connsiteX96" fmla="*/ 1202029 w 1339053"/>
                  <a:gd name="connsiteY96" fmla="*/ 3107873 h 6858000"/>
                  <a:gd name="connsiteX97" fmla="*/ 1225692 w 1339053"/>
                  <a:gd name="connsiteY97" fmla="*/ 3244974 h 6858000"/>
                  <a:gd name="connsiteX98" fmla="*/ 1243916 w 1339053"/>
                  <a:gd name="connsiteY98" fmla="*/ 3326221 h 6858000"/>
                  <a:gd name="connsiteX99" fmla="*/ 1293067 w 1339053"/>
                  <a:gd name="connsiteY99" fmla="*/ 3480219 h 6858000"/>
                  <a:gd name="connsiteX100" fmla="*/ 1308071 w 1339053"/>
                  <a:gd name="connsiteY100" fmla="*/ 3585182 h 6858000"/>
                  <a:gd name="connsiteX101" fmla="*/ 1295962 w 1339053"/>
                  <a:gd name="connsiteY101" fmla="*/ 3584708 h 6858000"/>
                  <a:gd name="connsiteX102" fmla="*/ 1118893 w 1339053"/>
                  <a:gd name="connsiteY102" fmla="*/ 3568330 h 6858000"/>
                  <a:gd name="connsiteX103" fmla="*/ 1094179 w 1339053"/>
                  <a:gd name="connsiteY103" fmla="*/ 3567566 h 6858000"/>
                  <a:gd name="connsiteX104" fmla="*/ 922719 w 1339053"/>
                  <a:gd name="connsiteY104" fmla="*/ 3516472 h 6858000"/>
                  <a:gd name="connsiteX105" fmla="*/ 877028 w 1339053"/>
                  <a:gd name="connsiteY105" fmla="*/ 3490955 h 6858000"/>
                  <a:gd name="connsiteX106" fmla="*/ 850533 w 1339053"/>
                  <a:gd name="connsiteY106" fmla="*/ 3481837 h 6858000"/>
                  <a:gd name="connsiteX107" fmla="*/ 852113 w 1339053"/>
                  <a:gd name="connsiteY107" fmla="*/ 3461170 h 6858000"/>
                  <a:gd name="connsiteX108" fmla="*/ 831383 w 1339053"/>
                  <a:gd name="connsiteY108" fmla="*/ 3399179 h 6858000"/>
                  <a:gd name="connsiteX109" fmla="*/ 743141 w 1339053"/>
                  <a:gd name="connsiteY109" fmla="*/ 3320580 h 6858000"/>
                  <a:gd name="connsiteX110" fmla="*/ 713221 w 1339053"/>
                  <a:gd name="connsiteY110" fmla="*/ 3251241 h 6858000"/>
                  <a:gd name="connsiteX111" fmla="*/ 697098 w 1339053"/>
                  <a:gd name="connsiteY111" fmla="*/ 3202528 h 6858000"/>
                  <a:gd name="connsiteX112" fmla="*/ 664820 w 1339053"/>
                  <a:gd name="connsiteY112" fmla="*/ 3154190 h 6858000"/>
                  <a:gd name="connsiteX113" fmla="*/ 572501 w 1339053"/>
                  <a:gd name="connsiteY113" fmla="*/ 3087312 h 6858000"/>
                  <a:gd name="connsiteX114" fmla="*/ 497703 w 1339053"/>
                  <a:gd name="connsiteY114" fmla="*/ 3005243 h 6858000"/>
                  <a:gd name="connsiteX115" fmla="*/ 476984 w 1339053"/>
                  <a:gd name="connsiteY115" fmla="*/ 2892751 h 6858000"/>
                  <a:gd name="connsiteX116" fmla="*/ 468947 w 1339053"/>
                  <a:gd name="connsiteY116" fmla="*/ 2824527 h 6858000"/>
                  <a:gd name="connsiteX117" fmla="*/ 569138 w 1339053"/>
                  <a:gd name="connsiteY117" fmla="*/ 2595026 h 6858000"/>
                  <a:gd name="connsiteX118" fmla="*/ 645397 w 1339053"/>
                  <a:gd name="connsiteY118" fmla="*/ 2440808 h 6858000"/>
                  <a:gd name="connsiteX119" fmla="*/ 651820 w 1339053"/>
                  <a:gd name="connsiteY119" fmla="*/ 2384384 h 6858000"/>
                  <a:gd name="connsiteX120" fmla="*/ 612994 w 1339053"/>
                  <a:gd name="connsiteY120" fmla="*/ 2207332 h 6858000"/>
                  <a:gd name="connsiteX121" fmla="*/ 620894 w 1339053"/>
                  <a:gd name="connsiteY121" fmla="*/ 2046679 h 6858000"/>
                  <a:gd name="connsiteX122" fmla="*/ 644614 w 1339053"/>
                  <a:gd name="connsiteY122" fmla="*/ 1931265 h 6858000"/>
                  <a:gd name="connsiteX123" fmla="*/ 665994 w 1339053"/>
                  <a:gd name="connsiteY123" fmla="*/ 1832337 h 6858000"/>
                  <a:gd name="connsiteX124" fmla="*/ 678276 w 1339053"/>
                  <a:gd name="connsiteY124" fmla="*/ 1709437 h 6858000"/>
                  <a:gd name="connsiteX125" fmla="*/ 672955 w 1339053"/>
                  <a:gd name="connsiteY125" fmla="*/ 1636123 h 6858000"/>
                  <a:gd name="connsiteX126" fmla="*/ 668480 w 1339053"/>
                  <a:gd name="connsiteY126" fmla="*/ 1520749 h 6858000"/>
                  <a:gd name="connsiteX127" fmla="*/ 653920 w 1339053"/>
                  <a:gd name="connsiteY127" fmla="*/ 1399437 h 6858000"/>
                  <a:gd name="connsiteX128" fmla="*/ 612686 w 1339053"/>
                  <a:gd name="connsiteY128" fmla="*/ 1296979 h 6858000"/>
                  <a:gd name="connsiteX129" fmla="*/ 570220 w 1339053"/>
                  <a:gd name="connsiteY129" fmla="*/ 1235618 h 6858000"/>
                  <a:gd name="connsiteX130" fmla="*/ 529736 w 1339053"/>
                  <a:gd name="connsiteY130" fmla="*/ 1081752 h 6858000"/>
                  <a:gd name="connsiteX131" fmla="*/ 414305 w 1339053"/>
                  <a:gd name="connsiteY131" fmla="*/ 918292 h 6858000"/>
                  <a:gd name="connsiteX132" fmla="*/ 373924 w 1339053"/>
                  <a:gd name="connsiteY132" fmla="*/ 825689 h 6858000"/>
                  <a:gd name="connsiteX133" fmla="*/ 368949 w 1339053"/>
                  <a:gd name="connsiteY133" fmla="*/ 778726 h 6858000"/>
                  <a:gd name="connsiteX134" fmla="*/ 347020 w 1339053"/>
                  <a:gd name="connsiteY134" fmla="*/ 694643 h 6858000"/>
                  <a:gd name="connsiteX135" fmla="*/ 327478 w 1339053"/>
                  <a:gd name="connsiteY135" fmla="*/ 642898 h 6858000"/>
                  <a:gd name="connsiteX136" fmla="*/ 243468 w 1339053"/>
                  <a:gd name="connsiteY136" fmla="*/ 491960 h 6858000"/>
                  <a:gd name="connsiteX137" fmla="*/ 218930 w 1339053"/>
                  <a:gd name="connsiteY137" fmla="*/ 446010 h 6858000"/>
                  <a:gd name="connsiteX138" fmla="*/ 180614 w 1339053"/>
                  <a:gd name="connsiteY138" fmla="*/ 354892 h 6858000"/>
                  <a:gd name="connsiteX139" fmla="*/ 171988 w 1339053"/>
                  <a:gd name="connsiteY139" fmla="*/ 317521 h 6858000"/>
                  <a:gd name="connsiteX140" fmla="*/ 139875 w 1339053"/>
                  <a:gd name="connsiteY140" fmla="*/ 246378 h 6858000"/>
                  <a:gd name="connsiteX141" fmla="*/ 51499 w 1339053"/>
                  <a:gd name="connsiteY141" fmla="*/ 73211 h 6858000"/>
                  <a:gd name="connsiteX142" fmla="*/ 19690 w 1339053"/>
                  <a:gd name="connsiteY142" fmla="*/ 36621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1339053" h="6858000">
                    <a:moveTo>
                      <a:pt x="850532" y="3481838"/>
                    </a:moveTo>
                    <a:lnTo>
                      <a:pt x="877027" y="3490955"/>
                    </a:lnTo>
                    <a:cubicBezTo>
                      <a:pt x="892941" y="3497986"/>
                      <a:pt x="908176" y="3506416"/>
                      <a:pt x="922718" y="3516472"/>
                    </a:cubicBezTo>
                    <a:cubicBezTo>
                      <a:pt x="967062" y="3547282"/>
                      <a:pt x="1027547" y="3564030"/>
                      <a:pt x="1094179" y="3567567"/>
                    </a:cubicBezTo>
                    <a:cubicBezTo>
                      <a:pt x="1102515" y="3567965"/>
                      <a:pt x="1113434" y="3565936"/>
                      <a:pt x="1118891" y="3568331"/>
                    </a:cubicBezTo>
                    <a:cubicBezTo>
                      <a:pt x="1180628" y="3594888"/>
                      <a:pt x="1237753" y="3586304"/>
                      <a:pt x="1295961" y="3584709"/>
                    </a:cubicBezTo>
                    <a:lnTo>
                      <a:pt x="1308070" y="3585183"/>
                    </a:lnTo>
                    <a:lnTo>
                      <a:pt x="1325263" y="3705453"/>
                    </a:lnTo>
                    <a:cubicBezTo>
                      <a:pt x="1328254" y="3727679"/>
                      <a:pt x="1331526" y="3749922"/>
                      <a:pt x="1334107" y="3772268"/>
                    </a:cubicBezTo>
                    <a:lnTo>
                      <a:pt x="1338203" y="3831076"/>
                    </a:lnTo>
                    <a:lnTo>
                      <a:pt x="1338805" y="3839709"/>
                    </a:lnTo>
                    <a:cubicBezTo>
                      <a:pt x="1339996" y="3932341"/>
                      <a:pt x="1336568" y="4025809"/>
                      <a:pt x="1335635" y="4118635"/>
                    </a:cubicBezTo>
                    <a:cubicBezTo>
                      <a:pt x="1335202" y="4148976"/>
                      <a:pt x="1338805" y="4178868"/>
                      <a:pt x="1337171" y="4209403"/>
                    </a:cubicBezTo>
                    <a:cubicBezTo>
                      <a:pt x="1335445" y="4242449"/>
                      <a:pt x="1327565" y="4276129"/>
                      <a:pt x="1325840" y="4309174"/>
                    </a:cubicBezTo>
                    <a:cubicBezTo>
                      <a:pt x="1322853" y="4364122"/>
                      <a:pt x="1323899" y="4418621"/>
                      <a:pt x="1321122" y="4473630"/>
                    </a:cubicBezTo>
                    <a:cubicBezTo>
                      <a:pt x="1315632" y="4579723"/>
                      <a:pt x="1309019" y="4685750"/>
                      <a:pt x="1302196" y="4791709"/>
                    </a:cubicBezTo>
                    <a:cubicBezTo>
                      <a:pt x="1300696" y="4814383"/>
                      <a:pt x="1294244" y="4837504"/>
                      <a:pt x="1293239" y="4860048"/>
                    </a:cubicBezTo>
                    <a:cubicBezTo>
                      <a:pt x="1290785" y="4919957"/>
                      <a:pt x="1289660" y="4979994"/>
                      <a:pt x="1288829" y="5039837"/>
                    </a:cubicBezTo>
                    <a:cubicBezTo>
                      <a:pt x="1288401" y="5076103"/>
                      <a:pt x="1290512" y="5112310"/>
                      <a:pt x="1289584" y="5148703"/>
                    </a:cubicBezTo>
                    <a:cubicBezTo>
                      <a:pt x="1288845" y="5177820"/>
                      <a:pt x="1286193" y="5207193"/>
                      <a:pt x="1282205" y="5236435"/>
                    </a:cubicBezTo>
                    <a:cubicBezTo>
                      <a:pt x="1278784" y="5261619"/>
                      <a:pt x="1270649" y="5286477"/>
                      <a:pt x="1268145" y="5311662"/>
                    </a:cubicBezTo>
                    <a:cubicBezTo>
                      <a:pt x="1261308" y="5379812"/>
                      <a:pt x="1256387" y="5447703"/>
                      <a:pt x="1250547" y="5515595"/>
                    </a:cubicBezTo>
                    <a:cubicBezTo>
                      <a:pt x="1248113" y="5542776"/>
                      <a:pt x="1244054" y="5570023"/>
                      <a:pt x="1243323" y="5596885"/>
                    </a:cubicBezTo>
                    <a:cubicBezTo>
                      <a:pt x="1241082" y="5668709"/>
                      <a:pt x="1241668" y="5740276"/>
                      <a:pt x="1238303" y="5812036"/>
                    </a:cubicBezTo>
                    <a:cubicBezTo>
                      <a:pt x="1235508" y="5871554"/>
                      <a:pt x="1228259" y="5931392"/>
                      <a:pt x="1223551" y="5991171"/>
                    </a:cubicBezTo>
                    <a:cubicBezTo>
                      <a:pt x="1221675" y="6016549"/>
                      <a:pt x="1222415" y="6041609"/>
                      <a:pt x="1219699" y="6066726"/>
                    </a:cubicBezTo>
                    <a:cubicBezTo>
                      <a:pt x="1213776" y="6123024"/>
                      <a:pt x="1205938" y="6179576"/>
                      <a:pt x="1199935" y="6236130"/>
                    </a:cubicBezTo>
                    <a:cubicBezTo>
                      <a:pt x="1196614" y="6268403"/>
                      <a:pt x="1198425" y="6301127"/>
                      <a:pt x="1192857" y="6333267"/>
                    </a:cubicBezTo>
                    <a:cubicBezTo>
                      <a:pt x="1179603" y="6409590"/>
                      <a:pt x="1163470" y="6485591"/>
                      <a:pt x="1148174" y="6561849"/>
                    </a:cubicBezTo>
                    <a:cubicBezTo>
                      <a:pt x="1132370" y="6640486"/>
                      <a:pt x="1117066" y="6719000"/>
                      <a:pt x="1100424" y="6797385"/>
                    </a:cubicBezTo>
                    <a:lnTo>
                      <a:pt x="1085621" y="6858000"/>
                    </a:lnTo>
                    <a:lnTo>
                      <a:pt x="932341" y="6858000"/>
                    </a:lnTo>
                    <a:lnTo>
                      <a:pt x="944496" y="6829656"/>
                    </a:lnTo>
                    <a:cubicBezTo>
                      <a:pt x="964836" y="6776399"/>
                      <a:pt x="953622" y="6744439"/>
                      <a:pt x="913239" y="6720119"/>
                    </a:cubicBezTo>
                    <a:cubicBezTo>
                      <a:pt x="890880" y="6706443"/>
                      <a:pt x="866986" y="6690318"/>
                      <a:pt x="870682" y="6655346"/>
                    </a:cubicBezTo>
                    <a:cubicBezTo>
                      <a:pt x="876846" y="6598274"/>
                      <a:pt x="889503" y="6540954"/>
                      <a:pt x="846442" y="6498594"/>
                    </a:cubicBezTo>
                    <a:cubicBezTo>
                      <a:pt x="862273" y="6487399"/>
                      <a:pt x="871751" y="6480449"/>
                      <a:pt x="881150" y="6473756"/>
                    </a:cubicBezTo>
                    <a:cubicBezTo>
                      <a:pt x="907245" y="6455292"/>
                      <a:pt x="930705" y="6407516"/>
                      <a:pt x="922470" y="6377035"/>
                    </a:cubicBezTo>
                    <a:cubicBezTo>
                      <a:pt x="910652" y="6332192"/>
                      <a:pt x="925705" y="6299028"/>
                      <a:pt x="955039" y="6268585"/>
                    </a:cubicBezTo>
                    <a:cubicBezTo>
                      <a:pt x="1003777" y="6217606"/>
                      <a:pt x="1017630" y="6148240"/>
                      <a:pt x="1024350" y="6083443"/>
                    </a:cubicBezTo>
                    <a:cubicBezTo>
                      <a:pt x="1029590" y="6034553"/>
                      <a:pt x="1028255" y="5980246"/>
                      <a:pt x="999696" y="5938416"/>
                    </a:cubicBezTo>
                    <a:cubicBezTo>
                      <a:pt x="990505" y="5925141"/>
                      <a:pt x="991039" y="5901884"/>
                      <a:pt x="988342" y="5882426"/>
                    </a:cubicBezTo>
                    <a:cubicBezTo>
                      <a:pt x="986229" y="5866254"/>
                      <a:pt x="984774" y="5849442"/>
                      <a:pt x="985444" y="5832438"/>
                    </a:cubicBezTo>
                    <a:cubicBezTo>
                      <a:pt x="986010" y="5814273"/>
                      <a:pt x="985042" y="5793656"/>
                      <a:pt x="992016" y="5777751"/>
                    </a:cubicBezTo>
                    <a:cubicBezTo>
                      <a:pt x="1012886" y="5729456"/>
                      <a:pt x="1014467" y="5686488"/>
                      <a:pt x="995028" y="5641832"/>
                    </a:cubicBezTo>
                    <a:cubicBezTo>
                      <a:pt x="984984" y="5618696"/>
                      <a:pt x="974301" y="5585771"/>
                      <a:pt x="981247" y="5562522"/>
                    </a:cubicBezTo>
                    <a:cubicBezTo>
                      <a:pt x="998041" y="5505913"/>
                      <a:pt x="997454" y="5454379"/>
                      <a:pt x="995131" y="5398075"/>
                    </a:cubicBezTo>
                    <a:cubicBezTo>
                      <a:pt x="993724" y="5361807"/>
                      <a:pt x="997229" y="5322258"/>
                      <a:pt x="997379" y="5283928"/>
                    </a:cubicBezTo>
                    <a:cubicBezTo>
                      <a:pt x="997473" y="5239095"/>
                      <a:pt x="1006631" y="5193105"/>
                      <a:pt x="979617" y="5157396"/>
                    </a:cubicBezTo>
                    <a:cubicBezTo>
                      <a:pt x="976728" y="5153402"/>
                      <a:pt x="978724" y="5144705"/>
                      <a:pt x="976441" y="5139485"/>
                    </a:cubicBezTo>
                    <a:cubicBezTo>
                      <a:pt x="969619" y="5122991"/>
                      <a:pt x="964828" y="5102888"/>
                      <a:pt x="953793" y="5091862"/>
                    </a:cubicBezTo>
                    <a:cubicBezTo>
                      <a:pt x="921506" y="5059884"/>
                      <a:pt x="886609" y="5031900"/>
                      <a:pt x="853056" y="5001787"/>
                    </a:cubicBezTo>
                    <a:cubicBezTo>
                      <a:pt x="845882" y="4995337"/>
                      <a:pt x="836325" y="4988437"/>
                      <a:pt x="833979" y="4978966"/>
                    </a:cubicBezTo>
                    <a:cubicBezTo>
                      <a:pt x="820602" y="4924328"/>
                      <a:pt x="808509" y="4869239"/>
                      <a:pt x="796995" y="4813768"/>
                    </a:cubicBezTo>
                    <a:cubicBezTo>
                      <a:pt x="792418" y="4791474"/>
                      <a:pt x="803209" y="4777314"/>
                      <a:pt x="820590" y="4764057"/>
                    </a:cubicBezTo>
                    <a:cubicBezTo>
                      <a:pt x="837188" y="4751123"/>
                      <a:pt x="855398" y="4734452"/>
                      <a:pt x="864688" y="4714752"/>
                    </a:cubicBezTo>
                    <a:cubicBezTo>
                      <a:pt x="883062" y="4675275"/>
                      <a:pt x="897521" y="4632902"/>
                      <a:pt x="910485" y="4590911"/>
                    </a:cubicBezTo>
                    <a:cubicBezTo>
                      <a:pt x="915338" y="4575199"/>
                      <a:pt x="912978" y="4556131"/>
                      <a:pt x="911445" y="4539571"/>
                    </a:cubicBezTo>
                    <a:cubicBezTo>
                      <a:pt x="908527" y="4508200"/>
                      <a:pt x="900999" y="4477659"/>
                      <a:pt x="900285" y="4445837"/>
                    </a:cubicBezTo>
                    <a:cubicBezTo>
                      <a:pt x="899539" y="4408923"/>
                      <a:pt x="887958" y="4383340"/>
                      <a:pt x="863237" y="4364703"/>
                    </a:cubicBezTo>
                    <a:cubicBezTo>
                      <a:pt x="826431" y="4336971"/>
                      <a:pt x="808536" y="4292507"/>
                      <a:pt x="798070" y="4243284"/>
                    </a:cubicBezTo>
                    <a:cubicBezTo>
                      <a:pt x="784617" y="4180721"/>
                      <a:pt x="805728" y="4117545"/>
                      <a:pt x="817097" y="4054750"/>
                    </a:cubicBezTo>
                    <a:cubicBezTo>
                      <a:pt x="821537" y="4030724"/>
                      <a:pt x="826632" y="4006057"/>
                      <a:pt x="826251" y="3982801"/>
                    </a:cubicBezTo>
                    <a:cubicBezTo>
                      <a:pt x="825347" y="3916709"/>
                      <a:pt x="825150" y="3850833"/>
                      <a:pt x="836848" y="3784939"/>
                    </a:cubicBezTo>
                    <a:lnTo>
                      <a:pt x="841285" y="3766755"/>
                    </a:lnTo>
                    <a:lnTo>
                      <a:pt x="841284" y="3766755"/>
                    </a:lnTo>
                    <a:lnTo>
                      <a:pt x="852925" y="3719034"/>
                    </a:lnTo>
                    <a:cubicBezTo>
                      <a:pt x="855152" y="3711822"/>
                      <a:pt x="856753" y="3704413"/>
                      <a:pt x="857932" y="3696880"/>
                    </a:cubicBezTo>
                    <a:cubicBezTo>
                      <a:pt x="868683" y="3631632"/>
                      <a:pt x="885300" y="3565939"/>
                      <a:pt x="853534" y="3507036"/>
                    </a:cubicBezTo>
                    <a:cubicBezTo>
                      <a:pt x="850623" y="3501622"/>
                      <a:pt x="849992" y="3494020"/>
                      <a:pt x="850226" y="3485839"/>
                    </a:cubicBezTo>
                    <a:close/>
                    <a:moveTo>
                      <a:pt x="0" y="0"/>
                    </a:moveTo>
                    <a:lnTo>
                      <a:pt x="455609" y="0"/>
                    </a:lnTo>
                    <a:lnTo>
                      <a:pt x="459171" y="72395"/>
                    </a:lnTo>
                    <a:cubicBezTo>
                      <a:pt x="459671" y="92301"/>
                      <a:pt x="456894" y="113171"/>
                      <a:pt x="460041" y="131917"/>
                    </a:cubicBezTo>
                    <a:cubicBezTo>
                      <a:pt x="474213" y="218122"/>
                      <a:pt x="492031" y="302910"/>
                      <a:pt x="504421" y="389691"/>
                    </a:cubicBezTo>
                    <a:cubicBezTo>
                      <a:pt x="517349" y="479177"/>
                      <a:pt x="539516" y="562489"/>
                      <a:pt x="582097" y="634609"/>
                    </a:cubicBezTo>
                    <a:cubicBezTo>
                      <a:pt x="621686" y="701573"/>
                      <a:pt x="662589" y="767248"/>
                      <a:pt x="702468" y="834019"/>
                    </a:cubicBezTo>
                    <a:cubicBezTo>
                      <a:pt x="712587" y="850968"/>
                      <a:pt x="725536" y="867665"/>
                      <a:pt x="729203" y="887701"/>
                    </a:cubicBezTo>
                    <a:cubicBezTo>
                      <a:pt x="736973" y="929321"/>
                      <a:pt x="740155" y="973193"/>
                      <a:pt x="743787" y="1016355"/>
                    </a:cubicBezTo>
                    <a:cubicBezTo>
                      <a:pt x="746786" y="1053398"/>
                      <a:pt x="745800" y="1091467"/>
                      <a:pt x="750083" y="1128060"/>
                    </a:cubicBezTo>
                    <a:cubicBezTo>
                      <a:pt x="753428" y="1157309"/>
                      <a:pt x="762038" y="1185083"/>
                      <a:pt x="768866" y="1213431"/>
                    </a:cubicBezTo>
                    <a:cubicBezTo>
                      <a:pt x="774767" y="1238107"/>
                      <a:pt x="778357" y="1264327"/>
                      <a:pt x="787802" y="1286432"/>
                    </a:cubicBezTo>
                    <a:cubicBezTo>
                      <a:pt x="810582" y="1340304"/>
                      <a:pt x="832653" y="1394242"/>
                      <a:pt x="842837" y="1455511"/>
                    </a:cubicBezTo>
                    <a:cubicBezTo>
                      <a:pt x="853049" y="1515944"/>
                      <a:pt x="867276" y="1574511"/>
                      <a:pt x="877988" y="1634814"/>
                    </a:cubicBezTo>
                    <a:cubicBezTo>
                      <a:pt x="888390" y="1693895"/>
                      <a:pt x="902813" y="1748857"/>
                      <a:pt x="941063" y="1789731"/>
                    </a:cubicBezTo>
                    <a:cubicBezTo>
                      <a:pt x="957906" y="1807908"/>
                      <a:pt x="975122" y="1831564"/>
                      <a:pt x="980124" y="1857657"/>
                    </a:cubicBezTo>
                    <a:cubicBezTo>
                      <a:pt x="987207" y="1894833"/>
                      <a:pt x="980788" y="1937150"/>
                      <a:pt x="984484" y="1976384"/>
                    </a:cubicBezTo>
                    <a:cubicBezTo>
                      <a:pt x="988781" y="2022576"/>
                      <a:pt x="988793" y="2074493"/>
                      <a:pt x="1007189" y="2110650"/>
                    </a:cubicBezTo>
                    <a:cubicBezTo>
                      <a:pt x="1023612" y="2142809"/>
                      <a:pt x="1034723" y="2173610"/>
                      <a:pt x="1039893" y="2211041"/>
                    </a:cubicBezTo>
                    <a:cubicBezTo>
                      <a:pt x="1043484" y="2237261"/>
                      <a:pt x="1057690" y="2260269"/>
                      <a:pt x="1059162" y="2286682"/>
                    </a:cubicBezTo>
                    <a:cubicBezTo>
                      <a:pt x="1061252" y="2321469"/>
                      <a:pt x="1060754" y="2355740"/>
                      <a:pt x="1070522" y="2388667"/>
                    </a:cubicBezTo>
                    <a:cubicBezTo>
                      <a:pt x="1080600" y="2422815"/>
                      <a:pt x="1085513" y="2459602"/>
                      <a:pt x="1093939" y="2494653"/>
                    </a:cubicBezTo>
                    <a:cubicBezTo>
                      <a:pt x="1098500" y="2513273"/>
                      <a:pt x="1106866" y="2529964"/>
                      <a:pt x="1112007" y="2548197"/>
                    </a:cubicBezTo>
                    <a:cubicBezTo>
                      <a:pt x="1121409" y="2581573"/>
                      <a:pt x="1130232" y="2615336"/>
                      <a:pt x="1138346" y="2649163"/>
                    </a:cubicBezTo>
                    <a:cubicBezTo>
                      <a:pt x="1146465" y="2682988"/>
                      <a:pt x="1157699" y="2716368"/>
                      <a:pt x="1160337" y="2751608"/>
                    </a:cubicBezTo>
                    <a:cubicBezTo>
                      <a:pt x="1164714" y="2811646"/>
                      <a:pt x="1159211" y="2873999"/>
                      <a:pt x="1165737" y="2933012"/>
                    </a:cubicBezTo>
                    <a:cubicBezTo>
                      <a:pt x="1172445" y="2992925"/>
                      <a:pt x="1185964" y="3051556"/>
                      <a:pt x="1202029" y="3107873"/>
                    </a:cubicBezTo>
                    <a:cubicBezTo>
                      <a:pt x="1214635" y="3152396"/>
                      <a:pt x="1227749" y="3194534"/>
                      <a:pt x="1225692" y="3244974"/>
                    </a:cubicBezTo>
                    <a:cubicBezTo>
                      <a:pt x="1224565" y="3273123"/>
                      <a:pt x="1231196" y="3305079"/>
                      <a:pt x="1243916" y="3326221"/>
                    </a:cubicBezTo>
                    <a:cubicBezTo>
                      <a:pt x="1271701" y="3372044"/>
                      <a:pt x="1285247" y="3423911"/>
                      <a:pt x="1293067" y="3480219"/>
                    </a:cubicBezTo>
                    <a:lnTo>
                      <a:pt x="1308071" y="3585182"/>
                    </a:lnTo>
                    <a:lnTo>
                      <a:pt x="1295962" y="3584708"/>
                    </a:lnTo>
                    <a:cubicBezTo>
                      <a:pt x="1237754" y="3586303"/>
                      <a:pt x="1180629" y="3594888"/>
                      <a:pt x="1118893" y="3568330"/>
                    </a:cubicBezTo>
                    <a:cubicBezTo>
                      <a:pt x="1113435" y="3565936"/>
                      <a:pt x="1102517" y="3567964"/>
                      <a:pt x="1094179" y="3567566"/>
                    </a:cubicBezTo>
                    <a:cubicBezTo>
                      <a:pt x="1027548" y="3564029"/>
                      <a:pt x="967064" y="3547281"/>
                      <a:pt x="922719" y="3516472"/>
                    </a:cubicBezTo>
                    <a:cubicBezTo>
                      <a:pt x="908178" y="3506414"/>
                      <a:pt x="892942" y="3497984"/>
                      <a:pt x="877028" y="3490955"/>
                    </a:cubicBezTo>
                    <a:lnTo>
                      <a:pt x="850533" y="3481837"/>
                    </a:lnTo>
                    <a:lnTo>
                      <a:pt x="852113" y="3461170"/>
                    </a:lnTo>
                    <a:cubicBezTo>
                      <a:pt x="854391" y="3434500"/>
                      <a:pt x="848474" y="3414331"/>
                      <a:pt x="831383" y="3399179"/>
                    </a:cubicBezTo>
                    <a:cubicBezTo>
                      <a:pt x="801767" y="3373388"/>
                      <a:pt x="773654" y="3344957"/>
                      <a:pt x="743141" y="3320580"/>
                    </a:cubicBezTo>
                    <a:cubicBezTo>
                      <a:pt x="722236" y="3303685"/>
                      <a:pt x="714543" y="3281842"/>
                      <a:pt x="713221" y="3251241"/>
                    </a:cubicBezTo>
                    <a:cubicBezTo>
                      <a:pt x="712555" y="3234106"/>
                      <a:pt x="704768" y="3217029"/>
                      <a:pt x="697098" y="3202528"/>
                    </a:cubicBezTo>
                    <a:cubicBezTo>
                      <a:pt x="687845" y="3184997"/>
                      <a:pt x="672212" y="3172554"/>
                      <a:pt x="664820" y="3154190"/>
                    </a:cubicBezTo>
                    <a:cubicBezTo>
                      <a:pt x="646169" y="3109209"/>
                      <a:pt x="616744" y="3087991"/>
                      <a:pt x="572501" y="3087312"/>
                    </a:cubicBezTo>
                    <a:cubicBezTo>
                      <a:pt x="533259" y="3086763"/>
                      <a:pt x="493731" y="3044085"/>
                      <a:pt x="497703" y="3005243"/>
                    </a:cubicBezTo>
                    <a:cubicBezTo>
                      <a:pt x="502030" y="2962279"/>
                      <a:pt x="490540" y="2928257"/>
                      <a:pt x="476984" y="2892751"/>
                    </a:cubicBezTo>
                    <a:cubicBezTo>
                      <a:pt x="469363" y="2872905"/>
                      <a:pt x="465404" y="2847135"/>
                      <a:pt x="468947" y="2824527"/>
                    </a:cubicBezTo>
                    <a:cubicBezTo>
                      <a:pt x="482188" y="2738605"/>
                      <a:pt x="520979" y="2665650"/>
                      <a:pt x="569138" y="2595026"/>
                    </a:cubicBezTo>
                    <a:cubicBezTo>
                      <a:pt x="600577" y="2548865"/>
                      <a:pt x="622260" y="2493483"/>
                      <a:pt x="645397" y="2440808"/>
                    </a:cubicBezTo>
                    <a:cubicBezTo>
                      <a:pt x="652529" y="2424387"/>
                      <a:pt x="655029" y="2401457"/>
                      <a:pt x="651820" y="2384384"/>
                    </a:cubicBezTo>
                    <a:cubicBezTo>
                      <a:pt x="640949" y="2324596"/>
                      <a:pt x="629163" y="2264805"/>
                      <a:pt x="612994" y="2207332"/>
                    </a:cubicBezTo>
                    <a:cubicBezTo>
                      <a:pt x="597678" y="2153787"/>
                      <a:pt x="601053" y="2099808"/>
                      <a:pt x="620894" y="2046679"/>
                    </a:cubicBezTo>
                    <a:cubicBezTo>
                      <a:pt x="635367" y="2007977"/>
                      <a:pt x="641110" y="1970814"/>
                      <a:pt x="644614" y="1931265"/>
                    </a:cubicBezTo>
                    <a:cubicBezTo>
                      <a:pt x="647465" y="1898285"/>
                      <a:pt x="653360" y="1862859"/>
                      <a:pt x="665994" y="1832337"/>
                    </a:cubicBezTo>
                    <a:cubicBezTo>
                      <a:pt x="683779" y="1789578"/>
                      <a:pt x="688928" y="1751381"/>
                      <a:pt x="678276" y="1709437"/>
                    </a:cubicBezTo>
                    <a:cubicBezTo>
                      <a:pt x="672576" y="1687079"/>
                      <a:pt x="673987" y="1660990"/>
                      <a:pt x="672955" y="1636123"/>
                    </a:cubicBezTo>
                    <a:cubicBezTo>
                      <a:pt x="671272" y="1597795"/>
                      <a:pt x="671867" y="1558758"/>
                      <a:pt x="668480" y="1520749"/>
                    </a:cubicBezTo>
                    <a:cubicBezTo>
                      <a:pt x="665050" y="1479903"/>
                      <a:pt x="655019" y="1440408"/>
                      <a:pt x="653920" y="1399437"/>
                    </a:cubicBezTo>
                    <a:cubicBezTo>
                      <a:pt x="652652" y="1355309"/>
                      <a:pt x="639893" y="1323154"/>
                      <a:pt x="612686" y="1296979"/>
                    </a:cubicBezTo>
                    <a:cubicBezTo>
                      <a:pt x="595576" y="1280408"/>
                      <a:pt x="578401" y="1259588"/>
                      <a:pt x="570220" y="1235618"/>
                    </a:cubicBezTo>
                    <a:cubicBezTo>
                      <a:pt x="553631" y="1186194"/>
                      <a:pt x="545669" y="1131821"/>
                      <a:pt x="529736" y="1081752"/>
                    </a:cubicBezTo>
                    <a:cubicBezTo>
                      <a:pt x="507466" y="1011390"/>
                      <a:pt x="481332" y="944631"/>
                      <a:pt x="414305" y="918292"/>
                    </a:cubicBezTo>
                    <a:cubicBezTo>
                      <a:pt x="377314" y="903769"/>
                      <a:pt x="368843" y="874065"/>
                      <a:pt x="373924" y="825689"/>
                    </a:cubicBezTo>
                    <a:cubicBezTo>
                      <a:pt x="375689" y="809590"/>
                      <a:pt x="376722" y="786203"/>
                      <a:pt x="368949" y="778726"/>
                    </a:cubicBezTo>
                    <a:cubicBezTo>
                      <a:pt x="345838" y="756354"/>
                      <a:pt x="349308" y="725824"/>
                      <a:pt x="347020" y="694643"/>
                    </a:cubicBezTo>
                    <a:cubicBezTo>
                      <a:pt x="345704" y="675894"/>
                      <a:pt x="339306" y="651346"/>
                      <a:pt x="327478" y="642898"/>
                    </a:cubicBezTo>
                    <a:cubicBezTo>
                      <a:pt x="279698" y="608395"/>
                      <a:pt x="263590" y="549247"/>
                      <a:pt x="243468" y="491960"/>
                    </a:cubicBezTo>
                    <a:cubicBezTo>
                      <a:pt x="237433" y="475142"/>
                      <a:pt x="230250" y="456843"/>
                      <a:pt x="218930" y="446010"/>
                    </a:cubicBezTo>
                    <a:cubicBezTo>
                      <a:pt x="194433" y="422927"/>
                      <a:pt x="180036" y="395344"/>
                      <a:pt x="180614" y="354892"/>
                    </a:cubicBezTo>
                    <a:cubicBezTo>
                      <a:pt x="180923" y="342010"/>
                      <a:pt x="176523" y="328798"/>
                      <a:pt x="171988" y="317521"/>
                    </a:cubicBezTo>
                    <a:cubicBezTo>
                      <a:pt x="162052" y="293291"/>
                      <a:pt x="148442" y="271315"/>
                      <a:pt x="139875" y="246378"/>
                    </a:cubicBezTo>
                    <a:cubicBezTo>
                      <a:pt x="117577" y="182780"/>
                      <a:pt x="95749" y="119890"/>
                      <a:pt x="51499" y="73211"/>
                    </a:cubicBezTo>
                    <a:cubicBezTo>
                      <a:pt x="40691" y="61834"/>
                      <a:pt x="29467" y="49763"/>
                      <a:pt x="19690" y="366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A2432BD6-3DCC-4397-BD7F-3FE84F3210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748588" y="0"/>
                <a:ext cx="1339053" cy="6858000"/>
              </a:xfrm>
              <a:custGeom>
                <a:avLst/>
                <a:gdLst>
                  <a:gd name="connsiteX0" fmla="*/ 850532 w 1339053"/>
                  <a:gd name="connsiteY0" fmla="*/ 3481838 h 6858000"/>
                  <a:gd name="connsiteX1" fmla="*/ 877027 w 1339053"/>
                  <a:gd name="connsiteY1" fmla="*/ 3490955 h 6858000"/>
                  <a:gd name="connsiteX2" fmla="*/ 922718 w 1339053"/>
                  <a:gd name="connsiteY2" fmla="*/ 3516472 h 6858000"/>
                  <a:gd name="connsiteX3" fmla="*/ 1094179 w 1339053"/>
                  <a:gd name="connsiteY3" fmla="*/ 3567567 h 6858000"/>
                  <a:gd name="connsiteX4" fmla="*/ 1118891 w 1339053"/>
                  <a:gd name="connsiteY4" fmla="*/ 3568331 h 6858000"/>
                  <a:gd name="connsiteX5" fmla="*/ 1295961 w 1339053"/>
                  <a:gd name="connsiteY5" fmla="*/ 3584709 h 6858000"/>
                  <a:gd name="connsiteX6" fmla="*/ 1308070 w 1339053"/>
                  <a:gd name="connsiteY6" fmla="*/ 3585183 h 6858000"/>
                  <a:gd name="connsiteX7" fmla="*/ 1325263 w 1339053"/>
                  <a:gd name="connsiteY7" fmla="*/ 3705453 h 6858000"/>
                  <a:gd name="connsiteX8" fmla="*/ 1334107 w 1339053"/>
                  <a:gd name="connsiteY8" fmla="*/ 3772268 h 6858000"/>
                  <a:gd name="connsiteX9" fmla="*/ 1338203 w 1339053"/>
                  <a:gd name="connsiteY9" fmla="*/ 3831076 h 6858000"/>
                  <a:gd name="connsiteX10" fmla="*/ 1338805 w 1339053"/>
                  <a:gd name="connsiteY10" fmla="*/ 3839709 h 6858000"/>
                  <a:gd name="connsiteX11" fmla="*/ 1335635 w 1339053"/>
                  <a:gd name="connsiteY11" fmla="*/ 4118635 h 6858000"/>
                  <a:gd name="connsiteX12" fmla="*/ 1337171 w 1339053"/>
                  <a:gd name="connsiteY12" fmla="*/ 4209403 h 6858000"/>
                  <a:gd name="connsiteX13" fmla="*/ 1325840 w 1339053"/>
                  <a:gd name="connsiteY13" fmla="*/ 4309174 h 6858000"/>
                  <a:gd name="connsiteX14" fmla="*/ 1321122 w 1339053"/>
                  <a:gd name="connsiteY14" fmla="*/ 4473630 h 6858000"/>
                  <a:gd name="connsiteX15" fmla="*/ 1302196 w 1339053"/>
                  <a:gd name="connsiteY15" fmla="*/ 4791709 h 6858000"/>
                  <a:gd name="connsiteX16" fmla="*/ 1293239 w 1339053"/>
                  <a:gd name="connsiteY16" fmla="*/ 4860048 h 6858000"/>
                  <a:gd name="connsiteX17" fmla="*/ 1288829 w 1339053"/>
                  <a:gd name="connsiteY17" fmla="*/ 5039837 h 6858000"/>
                  <a:gd name="connsiteX18" fmla="*/ 1289584 w 1339053"/>
                  <a:gd name="connsiteY18" fmla="*/ 5148703 h 6858000"/>
                  <a:gd name="connsiteX19" fmla="*/ 1282205 w 1339053"/>
                  <a:gd name="connsiteY19" fmla="*/ 5236435 h 6858000"/>
                  <a:gd name="connsiteX20" fmla="*/ 1268145 w 1339053"/>
                  <a:gd name="connsiteY20" fmla="*/ 5311662 h 6858000"/>
                  <a:gd name="connsiteX21" fmla="*/ 1250547 w 1339053"/>
                  <a:gd name="connsiteY21" fmla="*/ 5515595 h 6858000"/>
                  <a:gd name="connsiteX22" fmla="*/ 1243323 w 1339053"/>
                  <a:gd name="connsiteY22" fmla="*/ 5596885 h 6858000"/>
                  <a:gd name="connsiteX23" fmla="*/ 1238303 w 1339053"/>
                  <a:gd name="connsiteY23" fmla="*/ 5812036 h 6858000"/>
                  <a:gd name="connsiteX24" fmla="*/ 1223551 w 1339053"/>
                  <a:gd name="connsiteY24" fmla="*/ 5991171 h 6858000"/>
                  <a:gd name="connsiteX25" fmla="*/ 1219699 w 1339053"/>
                  <a:gd name="connsiteY25" fmla="*/ 6066726 h 6858000"/>
                  <a:gd name="connsiteX26" fmla="*/ 1199935 w 1339053"/>
                  <a:gd name="connsiteY26" fmla="*/ 6236130 h 6858000"/>
                  <a:gd name="connsiteX27" fmla="*/ 1192857 w 1339053"/>
                  <a:gd name="connsiteY27" fmla="*/ 6333267 h 6858000"/>
                  <a:gd name="connsiteX28" fmla="*/ 1148174 w 1339053"/>
                  <a:gd name="connsiteY28" fmla="*/ 6561849 h 6858000"/>
                  <a:gd name="connsiteX29" fmla="*/ 1100424 w 1339053"/>
                  <a:gd name="connsiteY29" fmla="*/ 6797385 h 6858000"/>
                  <a:gd name="connsiteX30" fmla="*/ 1085621 w 1339053"/>
                  <a:gd name="connsiteY30" fmla="*/ 6858000 h 6858000"/>
                  <a:gd name="connsiteX31" fmla="*/ 932341 w 1339053"/>
                  <a:gd name="connsiteY31" fmla="*/ 6858000 h 6858000"/>
                  <a:gd name="connsiteX32" fmla="*/ 944496 w 1339053"/>
                  <a:gd name="connsiteY32" fmla="*/ 6829656 h 6858000"/>
                  <a:gd name="connsiteX33" fmla="*/ 913239 w 1339053"/>
                  <a:gd name="connsiteY33" fmla="*/ 6720119 h 6858000"/>
                  <a:gd name="connsiteX34" fmla="*/ 870682 w 1339053"/>
                  <a:gd name="connsiteY34" fmla="*/ 6655346 h 6858000"/>
                  <a:gd name="connsiteX35" fmla="*/ 846442 w 1339053"/>
                  <a:gd name="connsiteY35" fmla="*/ 6498594 h 6858000"/>
                  <a:gd name="connsiteX36" fmla="*/ 881150 w 1339053"/>
                  <a:gd name="connsiteY36" fmla="*/ 6473756 h 6858000"/>
                  <a:gd name="connsiteX37" fmla="*/ 922470 w 1339053"/>
                  <a:gd name="connsiteY37" fmla="*/ 6377035 h 6858000"/>
                  <a:gd name="connsiteX38" fmla="*/ 955039 w 1339053"/>
                  <a:gd name="connsiteY38" fmla="*/ 6268585 h 6858000"/>
                  <a:gd name="connsiteX39" fmla="*/ 1024350 w 1339053"/>
                  <a:gd name="connsiteY39" fmla="*/ 6083443 h 6858000"/>
                  <a:gd name="connsiteX40" fmla="*/ 999696 w 1339053"/>
                  <a:gd name="connsiteY40" fmla="*/ 5938416 h 6858000"/>
                  <a:gd name="connsiteX41" fmla="*/ 988342 w 1339053"/>
                  <a:gd name="connsiteY41" fmla="*/ 5882426 h 6858000"/>
                  <a:gd name="connsiteX42" fmla="*/ 985444 w 1339053"/>
                  <a:gd name="connsiteY42" fmla="*/ 5832438 h 6858000"/>
                  <a:gd name="connsiteX43" fmla="*/ 992016 w 1339053"/>
                  <a:gd name="connsiteY43" fmla="*/ 5777751 h 6858000"/>
                  <a:gd name="connsiteX44" fmla="*/ 995028 w 1339053"/>
                  <a:gd name="connsiteY44" fmla="*/ 5641832 h 6858000"/>
                  <a:gd name="connsiteX45" fmla="*/ 981247 w 1339053"/>
                  <a:gd name="connsiteY45" fmla="*/ 5562522 h 6858000"/>
                  <a:gd name="connsiteX46" fmla="*/ 995131 w 1339053"/>
                  <a:gd name="connsiteY46" fmla="*/ 5398075 h 6858000"/>
                  <a:gd name="connsiteX47" fmla="*/ 997379 w 1339053"/>
                  <a:gd name="connsiteY47" fmla="*/ 5283928 h 6858000"/>
                  <a:gd name="connsiteX48" fmla="*/ 979617 w 1339053"/>
                  <a:gd name="connsiteY48" fmla="*/ 5157396 h 6858000"/>
                  <a:gd name="connsiteX49" fmla="*/ 976441 w 1339053"/>
                  <a:gd name="connsiteY49" fmla="*/ 5139485 h 6858000"/>
                  <a:gd name="connsiteX50" fmla="*/ 953793 w 1339053"/>
                  <a:gd name="connsiteY50" fmla="*/ 5091862 h 6858000"/>
                  <a:gd name="connsiteX51" fmla="*/ 853056 w 1339053"/>
                  <a:gd name="connsiteY51" fmla="*/ 5001787 h 6858000"/>
                  <a:gd name="connsiteX52" fmla="*/ 833979 w 1339053"/>
                  <a:gd name="connsiteY52" fmla="*/ 4978966 h 6858000"/>
                  <a:gd name="connsiteX53" fmla="*/ 796995 w 1339053"/>
                  <a:gd name="connsiteY53" fmla="*/ 4813768 h 6858000"/>
                  <a:gd name="connsiteX54" fmla="*/ 820590 w 1339053"/>
                  <a:gd name="connsiteY54" fmla="*/ 4764057 h 6858000"/>
                  <a:gd name="connsiteX55" fmla="*/ 864688 w 1339053"/>
                  <a:gd name="connsiteY55" fmla="*/ 4714752 h 6858000"/>
                  <a:gd name="connsiteX56" fmla="*/ 910485 w 1339053"/>
                  <a:gd name="connsiteY56" fmla="*/ 4590911 h 6858000"/>
                  <a:gd name="connsiteX57" fmla="*/ 911445 w 1339053"/>
                  <a:gd name="connsiteY57" fmla="*/ 4539571 h 6858000"/>
                  <a:gd name="connsiteX58" fmla="*/ 900285 w 1339053"/>
                  <a:gd name="connsiteY58" fmla="*/ 4445837 h 6858000"/>
                  <a:gd name="connsiteX59" fmla="*/ 863237 w 1339053"/>
                  <a:gd name="connsiteY59" fmla="*/ 4364703 h 6858000"/>
                  <a:gd name="connsiteX60" fmla="*/ 798070 w 1339053"/>
                  <a:gd name="connsiteY60" fmla="*/ 4243284 h 6858000"/>
                  <a:gd name="connsiteX61" fmla="*/ 817097 w 1339053"/>
                  <a:gd name="connsiteY61" fmla="*/ 4054750 h 6858000"/>
                  <a:gd name="connsiteX62" fmla="*/ 826251 w 1339053"/>
                  <a:gd name="connsiteY62" fmla="*/ 3982801 h 6858000"/>
                  <a:gd name="connsiteX63" fmla="*/ 836848 w 1339053"/>
                  <a:gd name="connsiteY63" fmla="*/ 3784939 h 6858000"/>
                  <a:gd name="connsiteX64" fmla="*/ 841285 w 1339053"/>
                  <a:gd name="connsiteY64" fmla="*/ 3766755 h 6858000"/>
                  <a:gd name="connsiteX65" fmla="*/ 841284 w 1339053"/>
                  <a:gd name="connsiteY65" fmla="*/ 3766755 h 6858000"/>
                  <a:gd name="connsiteX66" fmla="*/ 852925 w 1339053"/>
                  <a:gd name="connsiteY66" fmla="*/ 3719034 h 6858000"/>
                  <a:gd name="connsiteX67" fmla="*/ 857932 w 1339053"/>
                  <a:gd name="connsiteY67" fmla="*/ 3696880 h 6858000"/>
                  <a:gd name="connsiteX68" fmla="*/ 853534 w 1339053"/>
                  <a:gd name="connsiteY68" fmla="*/ 3507036 h 6858000"/>
                  <a:gd name="connsiteX69" fmla="*/ 850226 w 1339053"/>
                  <a:gd name="connsiteY69" fmla="*/ 3485839 h 6858000"/>
                  <a:gd name="connsiteX70" fmla="*/ 0 w 1339053"/>
                  <a:gd name="connsiteY70" fmla="*/ 0 h 6858000"/>
                  <a:gd name="connsiteX71" fmla="*/ 455609 w 1339053"/>
                  <a:gd name="connsiteY71" fmla="*/ 0 h 6858000"/>
                  <a:gd name="connsiteX72" fmla="*/ 459171 w 1339053"/>
                  <a:gd name="connsiteY72" fmla="*/ 72395 h 6858000"/>
                  <a:gd name="connsiteX73" fmla="*/ 460041 w 1339053"/>
                  <a:gd name="connsiteY73" fmla="*/ 131917 h 6858000"/>
                  <a:gd name="connsiteX74" fmla="*/ 504421 w 1339053"/>
                  <a:gd name="connsiteY74" fmla="*/ 389691 h 6858000"/>
                  <a:gd name="connsiteX75" fmla="*/ 582097 w 1339053"/>
                  <a:gd name="connsiteY75" fmla="*/ 634609 h 6858000"/>
                  <a:gd name="connsiteX76" fmla="*/ 702468 w 1339053"/>
                  <a:gd name="connsiteY76" fmla="*/ 834019 h 6858000"/>
                  <a:gd name="connsiteX77" fmla="*/ 729203 w 1339053"/>
                  <a:gd name="connsiteY77" fmla="*/ 887701 h 6858000"/>
                  <a:gd name="connsiteX78" fmla="*/ 743787 w 1339053"/>
                  <a:gd name="connsiteY78" fmla="*/ 1016355 h 6858000"/>
                  <a:gd name="connsiteX79" fmla="*/ 750083 w 1339053"/>
                  <a:gd name="connsiteY79" fmla="*/ 1128060 h 6858000"/>
                  <a:gd name="connsiteX80" fmla="*/ 768866 w 1339053"/>
                  <a:gd name="connsiteY80" fmla="*/ 1213431 h 6858000"/>
                  <a:gd name="connsiteX81" fmla="*/ 787802 w 1339053"/>
                  <a:gd name="connsiteY81" fmla="*/ 1286432 h 6858000"/>
                  <a:gd name="connsiteX82" fmla="*/ 842837 w 1339053"/>
                  <a:gd name="connsiteY82" fmla="*/ 1455511 h 6858000"/>
                  <a:gd name="connsiteX83" fmla="*/ 877988 w 1339053"/>
                  <a:gd name="connsiteY83" fmla="*/ 1634814 h 6858000"/>
                  <a:gd name="connsiteX84" fmla="*/ 941063 w 1339053"/>
                  <a:gd name="connsiteY84" fmla="*/ 1789731 h 6858000"/>
                  <a:gd name="connsiteX85" fmla="*/ 980124 w 1339053"/>
                  <a:gd name="connsiteY85" fmla="*/ 1857657 h 6858000"/>
                  <a:gd name="connsiteX86" fmla="*/ 984484 w 1339053"/>
                  <a:gd name="connsiteY86" fmla="*/ 1976384 h 6858000"/>
                  <a:gd name="connsiteX87" fmla="*/ 1007189 w 1339053"/>
                  <a:gd name="connsiteY87" fmla="*/ 2110650 h 6858000"/>
                  <a:gd name="connsiteX88" fmla="*/ 1039893 w 1339053"/>
                  <a:gd name="connsiteY88" fmla="*/ 2211041 h 6858000"/>
                  <a:gd name="connsiteX89" fmla="*/ 1059162 w 1339053"/>
                  <a:gd name="connsiteY89" fmla="*/ 2286682 h 6858000"/>
                  <a:gd name="connsiteX90" fmla="*/ 1070522 w 1339053"/>
                  <a:gd name="connsiteY90" fmla="*/ 2388667 h 6858000"/>
                  <a:gd name="connsiteX91" fmla="*/ 1093939 w 1339053"/>
                  <a:gd name="connsiteY91" fmla="*/ 2494653 h 6858000"/>
                  <a:gd name="connsiteX92" fmla="*/ 1112007 w 1339053"/>
                  <a:gd name="connsiteY92" fmla="*/ 2548197 h 6858000"/>
                  <a:gd name="connsiteX93" fmla="*/ 1138346 w 1339053"/>
                  <a:gd name="connsiteY93" fmla="*/ 2649163 h 6858000"/>
                  <a:gd name="connsiteX94" fmla="*/ 1160337 w 1339053"/>
                  <a:gd name="connsiteY94" fmla="*/ 2751608 h 6858000"/>
                  <a:gd name="connsiteX95" fmla="*/ 1165737 w 1339053"/>
                  <a:gd name="connsiteY95" fmla="*/ 2933012 h 6858000"/>
                  <a:gd name="connsiteX96" fmla="*/ 1202029 w 1339053"/>
                  <a:gd name="connsiteY96" fmla="*/ 3107873 h 6858000"/>
                  <a:gd name="connsiteX97" fmla="*/ 1225692 w 1339053"/>
                  <a:gd name="connsiteY97" fmla="*/ 3244974 h 6858000"/>
                  <a:gd name="connsiteX98" fmla="*/ 1243916 w 1339053"/>
                  <a:gd name="connsiteY98" fmla="*/ 3326221 h 6858000"/>
                  <a:gd name="connsiteX99" fmla="*/ 1293067 w 1339053"/>
                  <a:gd name="connsiteY99" fmla="*/ 3480219 h 6858000"/>
                  <a:gd name="connsiteX100" fmla="*/ 1308071 w 1339053"/>
                  <a:gd name="connsiteY100" fmla="*/ 3585182 h 6858000"/>
                  <a:gd name="connsiteX101" fmla="*/ 1295962 w 1339053"/>
                  <a:gd name="connsiteY101" fmla="*/ 3584708 h 6858000"/>
                  <a:gd name="connsiteX102" fmla="*/ 1118893 w 1339053"/>
                  <a:gd name="connsiteY102" fmla="*/ 3568330 h 6858000"/>
                  <a:gd name="connsiteX103" fmla="*/ 1094179 w 1339053"/>
                  <a:gd name="connsiteY103" fmla="*/ 3567566 h 6858000"/>
                  <a:gd name="connsiteX104" fmla="*/ 922719 w 1339053"/>
                  <a:gd name="connsiteY104" fmla="*/ 3516472 h 6858000"/>
                  <a:gd name="connsiteX105" fmla="*/ 877028 w 1339053"/>
                  <a:gd name="connsiteY105" fmla="*/ 3490955 h 6858000"/>
                  <a:gd name="connsiteX106" fmla="*/ 850533 w 1339053"/>
                  <a:gd name="connsiteY106" fmla="*/ 3481837 h 6858000"/>
                  <a:gd name="connsiteX107" fmla="*/ 852113 w 1339053"/>
                  <a:gd name="connsiteY107" fmla="*/ 3461170 h 6858000"/>
                  <a:gd name="connsiteX108" fmla="*/ 831383 w 1339053"/>
                  <a:gd name="connsiteY108" fmla="*/ 3399179 h 6858000"/>
                  <a:gd name="connsiteX109" fmla="*/ 743141 w 1339053"/>
                  <a:gd name="connsiteY109" fmla="*/ 3320580 h 6858000"/>
                  <a:gd name="connsiteX110" fmla="*/ 713221 w 1339053"/>
                  <a:gd name="connsiteY110" fmla="*/ 3251241 h 6858000"/>
                  <a:gd name="connsiteX111" fmla="*/ 697098 w 1339053"/>
                  <a:gd name="connsiteY111" fmla="*/ 3202528 h 6858000"/>
                  <a:gd name="connsiteX112" fmla="*/ 664820 w 1339053"/>
                  <a:gd name="connsiteY112" fmla="*/ 3154190 h 6858000"/>
                  <a:gd name="connsiteX113" fmla="*/ 572501 w 1339053"/>
                  <a:gd name="connsiteY113" fmla="*/ 3087312 h 6858000"/>
                  <a:gd name="connsiteX114" fmla="*/ 497703 w 1339053"/>
                  <a:gd name="connsiteY114" fmla="*/ 3005243 h 6858000"/>
                  <a:gd name="connsiteX115" fmla="*/ 476984 w 1339053"/>
                  <a:gd name="connsiteY115" fmla="*/ 2892751 h 6858000"/>
                  <a:gd name="connsiteX116" fmla="*/ 468947 w 1339053"/>
                  <a:gd name="connsiteY116" fmla="*/ 2824527 h 6858000"/>
                  <a:gd name="connsiteX117" fmla="*/ 569138 w 1339053"/>
                  <a:gd name="connsiteY117" fmla="*/ 2595026 h 6858000"/>
                  <a:gd name="connsiteX118" fmla="*/ 645397 w 1339053"/>
                  <a:gd name="connsiteY118" fmla="*/ 2440808 h 6858000"/>
                  <a:gd name="connsiteX119" fmla="*/ 651820 w 1339053"/>
                  <a:gd name="connsiteY119" fmla="*/ 2384384 h 6858000"/>
                  <a:gd name="connsiteX120" fmla="*/ 612994 w 1339053"/>
                  <a:gd name="connsiteY120" fmla="*/ 2207332 h 6858000"/>
                  <a:gd name="connsiteX121" fmla="*/ 620894 w 1339053"/>
                  <a:gd name="connsiteY121" fmla="*/ 2046679 h 6858000"/>
                  <a:gd name="connsiteX122" fmla="*/ 644614 w 1339053"/>
                  <a:gd name="connsiteY122" fmla="*/ 1931265 h 6858000"/>
                  <a:gd name="connsiteX123" fmla="*/ 665994 w 1339053"/>
                  <a:gd name="connsiteY123" fmla="*/ 1832337 h 6858000"/>
                  <a:gd name="connsiteX124" fmla="*/ 678276 w 1339053"/>
                  <a:gd name="connsiteY124" fmla="*/ 1709437 h 6858000"/>
                  <a:gd name="connsiteX125" fmla="*/ 672955 w 1339053"/>
                  <a:gd name="connsiteY125" fmla="*/ 1636123 h 6858000"/>
                  <a:gd name="connsiteX126" fmla="*/ 668480 w 1339053"/>
                  <a:gd name="connsiteY126" fmla="*/ 1520749 h 6858000"/>
                  <a:gd name="connsiteX127" fmla="*/ 653920 w 1339053"/>
                  <a:gd name="connsiteY127" fmla="*/ 1399437 h 6858000"/>
                  <a:gd name="connsiteX128" fmla="*/ 612686 w 1339053"/>
                  <a:gd name="connsiteY128" fmla="*/ 1296979 h 6858000"/>
                  <a:gd name="connsiteX129" fmla="*/ 570220 w 1339053"/>
                  <a:gd name="connsiteY129" fmla="*/ 1235618 h 6858000"/>
                  <a:gd name="connsiteX130" fmla="*/ 529736 w 1339053"/>
                  <a:gd name="connsiteY130" fmla="*/ 1081752 h 6858000"/>
                  <a:gd name="connsiteX131" fmla="*/ 414305 w 1339053"/>
                  <a:gd name="connsiteY131" fmla="*/ 918292 h 6858000"/>
                  <a:gd name="connsiteX132" fmla="*/ 373924 w 1339053"/>
                  <a:gd name="connsiteY132" fmla="*/ 825689 h 6858000"/>
                  <a:gd name="connsiteX133" fmla="*/ 368949 w 1339053"/>
                  <a:gd name="connsiteY133" fmla="*/ 778726 h 6858000"/>
                  <a:gd name="connsiteX134" fmla="*/ 347020 w 1339053"/>
                  <a:gd name="connsiteY134" fmla="*/ 694643 h 6858000"/>
                  <a:gd name="connsiteX135" fmla="*/ 327478 w 1339053"/>
                  <a:gd name="connsiteY135" fmla="*/ 642898 h 6858000"/>
                  <a:gd name="connsiteX136" fmla="*/ 243468 w 1339053"/>
                  <a:gd name="connsiteY136" fmla="*/ 491960 h 6858000"/>
                  <a:gd name="connsiteX137" fmla="*/ 218930 w 1339053"/>
                  <a:gd name="connsiteY137" fmla="*/ 446010 h 6858000"/>
                  <a:gd name="connsiteX138" fmla="*/ 180614 w 1339053"/>
                  <a:gd name="connsiteY138" fmla="*/ 354892 h 6858000"/>
                  <a:gd name="connsiteX139" fmla="*/ 171988 w 1339053"/>
                  <a:gd name="connsiteY139" fmla="*/ 317521 h 6858000"/>
                  <a:gd name="connsiteX140" fmla="*/ 139875 w 1339053"/>
                  <a:gd name="connsiteY140" fmla="*/ 246378 h 6858000"/>
                  <a:gd name="connsiteX141" fmla="*/ 51499 w 1339053"/>
                  <a:gd name="connsiteY141" fmla="*/ 73211 h 6858000"/>
                  <a:gd name="connsiteX142" fmla="*/ 19690 w 1339053"/>
                  <a:gd name="connsiteY142" fmla="*/ 36621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1339053" h="6858000">
                    <a:moveTo>
                      <a:pt x="850532" y="3481838"/>
                    </a:moveTo>
                    <a:lnTo>
                      <a:pt x="877027" y="3490955"/>
                    </a:lnTo>
                    <a:cubicBezTo>
                      <a:pt x="892941" y="3497986"/>
                      <a:pt x="908176" y="3506416"/>
                      <a:pt x="922718" y="3516472"/>
                    </a:cubicBezTo>
                    <a:cubicBezTo>
                      <a:pt x="967062" y="3547282"/>
                      <a:pt x="1027547" y="3564030"/>
                      <a:pt x="1094179" y="3567567"/>
                    </a:cubicBezTo>
                    <a:cubicBezTo>
                      <a:pt x="1102515" y="3567965"/>
                      <a:pt x="1113434" y="3565936"/>
                      <a:pt x="1118891" y="3568331"/>
                    </a:cubicBezTo>
                    <a:cubicBezTo>
                      <a:pt x="1180628" y="3594888"/>
                      <a:pt x="1237753" y="3586304"/>
                      <a:pt x="1295961" y="3584709"/>
                    </a:cubicBezTo>
                    <a:lnTo>
                      <a:pt x="1308070" y="3585183"/>
                    </a:lnTo>
                    <a:lnTo>
                      <a:pt x="1325263" y="3705453"/>
                    </a:lnTo>
                    <a:cubicBezTo>
                      <a:pt x="1328254" y="3727679"/>
                      <a:pt x="1331526" y="3749922"/>
                      <a:pt x="1334107" y="3772268"/>
                    </a:cubicBezTo>
                    <a:lnTo>
                      <a:pt x="1338203" y="3831076"/>
                    </a:lnTo>
                    <a:lnTo>
                      <a:pt x="1338805" y="3839709"/>
                    </a:lnTo>
                    <a:cubicBezTo>
                      <a:pt x="1339996" y="3932341"/>
                      <a:pt x="1336568" y="4025809"/>
                      <a:pt x="1335635" y="4118635"/>
                    </a:cubicBezTo>
                    <a:cubicBezTo>
                      <a:pt x="1335202" y="4148976"/>
                      <a:pt x="1338805" y="4178868"/>
                      <a:pt x="1337171" y="4209403"/>
                    </a:cubicBezTo>
                    <a:cubicBezTo>
                      <a:pt x="1335445" y="4242449"/>
                      <a:pt x="1327565" y="4276129"/>
                      <a:pt x="1325840" y="4309174"/>
                    </a:cubicBezTo>
                    <a:cubicBezTo>
                      <a:pt x="1322853" y="4364122"/>
                      <a:pt x="1323899" y="4418621"/>
                      <a:pt x="1321122" y="4473630"/>
                    </a:cubicBezTo>
                    <a:cubicBezTo>
                      <a:pt x="1315632" y="4579723"/>
                      <a:pt x="1309019" y="4685750"/>
                      <a:pt x="1302196" y="4791709"/>
                    </a:cubicBezTo>
                    <a:cubicBezTo>
                      <a:pt x="1300696" y="4814383"/>
                      <a:pt x="1294244" y="4837504"/>
                      <a:pt x="1293239" y="4860048"/>
                    </a:cubicBezTo>
                    <a:cubicBezTo>
                      <a:pt x="1290785" y="4919957"/>
                      <a:pt x="1289660" y="4979994"/>
                      <a:pt x="1288829" y="5039837"/>
                    </a:cubicBezTo>
                    <a:cubicBezTo>
                      <a:pt x="1288401" y="5076103"/>
                      <a:pt x="1290512" y="5112310"/>
                      <a:pt x="1289584" y="5148703"/>
                    </a:cubicBezTo>
                    <a:cubicBezTo>
                      <a:pt x="1288845" y="5177820"/>
                      <a:pt x="1286193" y="5207193"/>
                      <a:pt x="1282205" y="5236435"/>
                    </a:cubicBezTo>
                    <a:cubicBezTo>
                      <a:pt x="1278784" y="5261619"/>
                      <a:pt x="1270649" y="5286477"/>
                      <a:pt x="1268145" y="5311662"/>
                    </a:cubicBezTo>
                    <a:cubicBezTo>
                      <a:pt x="1261308" y="5379812"/>
                      <a:pt x="1256387" y="5447703"/>
                      <a:pt x="1250547" y="5515595"/>
                    </a:cubicBezTo>
                    <a:cubicBezTo>
                      <a:pt x="1248113" y="5542776"/>
                      <a:pt x="1244054" y="5570023"/>
                      <a:pt x="1243323" y="5596885"/>
                    </a:cubicBezTo>
                    <a:cubicBezTo>
                      <a:pt x="1241082" y="5668709"/>
                      <a:pt x="1241668" y="5740276"/>
                      <a:pt x="1238303" y="5812036"/>
                    </a:cubicBezTo>
                    <a:cubicBezTo>
                      <a:pt x="1235508" y="5871554"/>
                      <a:pt x="1228259" y="5931392"/>
                      <a:pt x="1223551" y="5991171"/>
                    </a:cubicBezTo>
                    <a:cubicBezTo>
                      <a:pt x="1221675" y="6016549"/>
                      <a:pt x="1222415" y="6041609"/>
                      <a:pt x="1219699" y="6066726"/>
                    </a:cubicBezTo>
                    <a:cubicBezTo>
                      <a:pt x="1213776" y="6123024"/>
                      <a:pt x="1205938" y="6179576"/>
                      <a:pt x="1199935" y="6236130"/>
                    </a:cubicBezTo>
                    <a:cubicBezTo>
                      <a:pt x="1196614" y="6268403"/>
                      <a:pt x="1198425" y="6301127"/>
                      <a:pt x="1192857" y="6333267"/>
                    </a:cubicBezTo>
                    <a:cubicBezTo>
                      <a:pt x="1179603" y="6409590"/>
                      <a:pt x="1163470" y="6485591"/>
                      <a:pt x="1148174" y="6561849"/>
                    </a:cubicBezTo>
                    <a:cubicBezTo>
                      <a:pt x="1132370" y="6640486"/>
                      <a:pt x="1117066" y="6719000"/>
                      <a:pt x="1100424" y="6797385"/>
                    </a:cubicBezTo>
                    <a:lnTo>
                      <a:pt x="1085621" y="6858000"/>
                    </a:lnTo>
                    <a:lnTo>
                      <a:pt x="932341" y="6858000"/>
                    </a:lnTo>
                    <a:lnTo>
                      <a:pt x="944496" y="6829656"/>
                    </a:lnTo>
                    <a:cubicBezTo>
                      <a:pt x="964836" y="6776399"/>
                      <a:pt x="953622" y="6744439"/>
                      <a:pt x="913239" y="6720119"/>
                    </a:cubicBezTo>
                    <a:cubicBezTo>
                      <a:pt x="890880" y="6706443"/>
                      <a:pt x="866986" y="6690318"/>
                      <a:pt x="870682" y="6655346"/>
                    </a:cubicBezTo>
                    <a:cubicBezTo>
                      <a:pt x="876846" y="6598274"/>
                      <a:pt x="889503" y="6540954"/>
                      <a:pt x="846442" y="6498594"/>
                    </a:cubicBezTo>
                    <a:cubicBezTo>
                      <a:pt x="862273" y="6487399"/>
                      <a:pt x="871751" y="6480449"/>
                      <a:pt x="881150" y="6473756"/>
                    </a:cubicBezTo>
                    <a:cubicBezTo>
                      <a:pt x="907245" y="6455292"/>
                      <a:pt x="930705" y="6407516"/>
                      <a:pt x="922470" y="6377035"/>
                    </a:cubicBezTo>
                    <a:cubicBezTo>
                      <a:pt x="910652" y="6332192"/>
                      <a:pt x="925705" y="6299028"/>
                      <a:pt x="955039" y="6268585"/>
                    </a:cubicBezTo>
                    <a:cubicBezTo>
                      <a:pt x="1003777" y="6217606"/>
                      <a:pt x="1017630" y="6148240"/>
                      <a:pt x="1024350" y="6083443"/>
                    </a:cubicBezTo>
                    <a:cubicBezTo>
                      <a:pt x="1029590" y="6034553"/>
                      <a:pt x="1028255" y="5980246"/>
                      <a:pt x="999696" y="5938416"/>
                    </a:cubicBezTo>
                    <a:cubicBezTo>
                      <a:pt x="990505" y="5925141"/>
                      <a:pt x="991039" y="5901884"/>
                      <a:pt x="988342" y="5882426"/>
                    </a:cubicBezTo>
                    <a:cubicBezTo>
                      <a:pt x="986229" y="5866254"/>
                      <a:pt x="984774" y="5849442"/>
                      <a:pt x="985444" y="5832438"/>
                    </a:cubicBezTo>
                    <a:cubicBezTo>
                      <a:pt x="986010" y="5814273"/>
                      <a:pt x="985042" y="5793656"/>
                      <a:pt x="992016" y="5777751"/>
                    </a:cubicBezTo>
                    <a:cubicBezTo>
                      <a:pt x="1012886" y="5729456"/>
                      <a:pt x="1014467" y="5686488"/>
                      <a:pt x="995028" y="5641832"/>
                    </a:cubicBezTo>
                    <a:cubicBezTo>
                      <a:pt x="984984" y="5618696"/>
                      <a:pt x="974301" y="5585771"/>
                      <a:pt x="981247" y="5562522"/>
                    </a:cubicBezTo>
                    <a:cubicBezTo>
                      <a:pt x="998041" y="5505913"/>
                      <a:pt x="997454" y="5454379"/>
                      <a:pt x="995131" y="5398075"/>
                    </a:cubicBezTo>
                    <a:cubicBezTo>
                      <a:pt x="993724" y="5361807"/>
                      <a:pt x="997229" y="5322258"/>
                      <a:pt x="997379" y="5283928"/>
                    </a:cubicBezTo>
                    <a:cubicBezTo>
                      <a:pt x="997473" y="5239095"/>
                      <a:pt x="1006631" y="5193105"/>
                      <a:pt x="979617" y="5157396"/>
                    </a:cubicBezTo>
                    <a:cubicBezTo>
                      <a:pt x="976728" y="5153402"/>
                      <a:pt x="978724" y="5144705"/>
                      <a:pt x="976441" y="5139485"/>
                    </a:cubicBezTo>
                    <a:cubicBezTo>
                      <a:pt x="969619" y="5122991"/>
                      <a:pt x="964828" y="5102888"/>
                      <a:pt x="953793" y="5091862"/>
                    </a:cubicBezTo>
                    <a:cubicBezTo>
                      <a:pt x="921506" y="5059884"/>
                      <a:pt x="886609" y="5031900"/>
                      <a:pt x="853056" y="5001787"/>
                    </a:cubicBezTo>
                    <a:cubicBezTo>
                      <a:pt x="845882" y="4995337"/>
                      <a:pt x="836325" y="4988437"/>
                      <a:pt x="833979" y="4978966"/>
                    </a:cubicBezTo>
                    <a:cubicBezTo>
                      <a:pt x="820602" y="4924328"/>
                      <a:pt x="808509" y="4869239"/>
                      <a:pt x="796995" y="4813768"/>
                    </a:cubicBezTo>
                    <a:cubicBezTo>
                      <a:pt x="792418" y="4791474"/>
                      <a:pt x="803209" y="4777314"/>
                      <a:pt x="820590" y="4764057"/>
                    </a:cubicBezTo>
                    <a:cubicBezTo>
                      <a:pt x="837188" y="4751123"/>
                      <a:pt x="855398" y="4734452"/>
                      <a:pt x="864688" y="4714752"/>
                    </a:cubicBezTo>
                    <a:cubicBezTo>
                      <a:pt x="883062" y="4675275"/>
                      <a:pt x="897521" y="4632902"/>
                      <a:pt x="910485" y="4590911"/>
                    </a:cubicBezTo>
                    <a:cubicBezTo>
                      <a:pt x="915338" y="4575199"/>
                      <a:pt x="912978" y="4556131"/>
                      <a:pt x="911445" y="4539571"/>
                    </a:cubicBezTo>
                    <a:cubicBezTo>
                      <a:pt x="908527" y="4508200"/>
                      <a:pt x="900999" y="4477659"/>
                      <a:pt x="900285" y="4445837"/>
                    </a:cubicBezTo>
                    <a:cubicBezTo>
                      <a:pt x="899539" y="4408923"/>
                      <a:pt x="887958" y="4383340"/>
                      <a:pt x="863237" y="4364703"/>
                    </a:cubicBezTo>
                    <a:cubicBezTo>
                      <a:pt x="826431" y="4336971"/>
                      <a:pt x="808536" y="4292507"/>
                      <a:pt x="798070" y="4243284"/>
                    </a:cubicBezTo>
                    <a:cubicBezTo>
                      <a:pt x="784617" y="4180721"/>
                      <a:pt x="805728" y="4117545"/>
                      <a:pt x="817097" y="4054750"/>
                    </a:cubicBezTo>
                    <a:cubicBezTo>
                      <a:pt x="821537" y="4030724"/>
                      <a:pt x="826632" y="4006057"/>
                      <a:pt x="826251" y="3982801"/>
                    </a:cubicBezTo>
                    <a:cubicBezTo>
                      <a:pt x="825347" y="3916709"/>
                      <a:pt x="825150" y="3850833"/>
                      <a:pt x="836848" y="3784939"/>
                    </a:cubicBezTo>
                    <a:lnTo>
                      <a:pt x="841285" y="3766755"/>
                    </a:lnTo>
                    <a:lnTo>
                      <a:pt x="841284" y="3766755"/>
                    </a:lnTo>
                    <a:lnTo>
                      <a:pt x="852925" y="3719034"/>
                    </a:lnTo>
                    <a:cubicBezTo>
                      <a:pt x="855152" y="3711822"/>
                      <a:pt x="856753" y="3704413"/>
                      <a:pt x="857932" y="3696880"/>
                    </a:cubicBezTo>
                    <a:cubicBezTo>
                      <a:pt x="868683" y="3631632"/>
                      <a:pt x="885300" y="3565939"/>
                      <a:pt x="853534" y="3507036"/>
                    </a:cubicBezTo>
                    <a:cubicBezTo>
                      <a:pt x="850623" y="3501622"/>
                      <a:pt x="849992" y="3494020"/>
                      <a:pt x="850226" y="3485839"/>
                    </a:cubicBezTo>
                    <a:close/>
                    <a:moveTo>
                      <a:pt x="0" y="0"/>
                    </a:moveTo>
                    <a:lnTo>
                      <a:pt x="455609" y="0"/>
                    </a:lnTo>
                    <a:lnTo>
                      <a:pt x="459171" y="72395"/>
                    </a:lnTo>
                    <a:cubicBezTo>
                      <a:pt x="459671" y="92301"/>
                      <a:pt x="456894" y="113171"/>
                      <a:pt x="460041" y="131917"/>
                    </a:cubicBezTo>
                    <a:cubicBezTo>
                      <a:pt x="474213" y="218122"/>
                      <a:pt x="492031" y="302910"/>
                      <a:pt x="504421" y="389691"/>
                    </a:cubicBezTo>
                    <a:cubicBezTo>
                      <a:pt x="517349" y="479177"/>
                      <a:pt x="539516" y="562489"/>
                      <a:pt x="582097" y="634609"/>
                    </a:cubicBezTo>
                    <a:cubicBezTo>
                      <a:pt x="621686" y="701573"/>
                      <a:pt x="662589" y="767248"/>
                      <a:pt x="702468" y="834019"/>
                    </a:cubicBezTo>
                    <a:cubicBezTo>
                      <a:pt x="712587" y="850968"/>
                      <a:pt x="725536" y="867665"/>
                      <a:pt x="729203" y="887701"/>
                    </a:cubicBezTo>
                    <a:cubicBezTo>
                      <a:pt x="736973" y="929321"/>
                      <a:pt x="740155" y="973193"/>
                      <a:pt x="743787" y="1016355"/>
                    </a:cubicBezTo>
                    <a:cubicBezTo>
                      <a:pt x="746786" y="1053398"/>
                      <a:pt x="745800" y="1091467"/>
                      <a:pt x="750083" y="1128060"/>
                    </a:cubicBezTo>
                    <a:cubicBezTo>
                      <a:pt x="753428" y="1157309"/>
                      <a:pt x="762038" y="1185083"/>
                      <a:pt x="768866" y="1213431"/>
                    </a:cubicBezTo>
                    <a:cubicBezTo>
                      <a:pt x="774767" y="1238107"/>
                      <a:pt x="778357" y="1264327"/>
                      <a:pt x="787802" y="1286432"/>
                    </a:cubicBezTo>
                    <a:cubicBezTo>
                      <a:pt x="810582" y="1340304"/>
                      <a:pt x="832653" y="1394242"/>
                      <a:pt x="842837" y="1455511"/>
                    </a:cubicBezTo>
                    <a:cubicBezTo>
                      <a:pt x="853049" y="1515944"/>
                      <a:pt x="867276" y="1574511"/>
                      <a:pt x="877988" y="1634814"/>
                    </a:cubicBezTo>
                    <a:cubicBezTo>
                      <a:pt x="888390" y="1693895"/>
                      <a:pt x="902813" y="1748857"/>
                      <a:pt x="941063" y="1789731"/>
                    </a:cubicBezTo>
                    <a:cubicBezTo>
                      <a:pt x="957906" y="1807908"/>
                      <a:pt x="975122" y="1831564"/>
                      <a:pt x="980124" y="1857657"/>
                    </a:cubicBezTo>
                    <a:cubicBezTo>
                      <a:pt x="987207" y="1894833"/>
                      <a:pt x="980788" y="1937150"/>
                      <a:pt x="984484" y="1976384"/>
                    </a:cubicBezTo>
                    <a:cubicBezTo>
                      <a:pt x="988781" y="2022576"/>
                      <a:pt x="988793" y="2074493"/>
                      <a:pt x="1007189" y="2110650"/>
                    </a:cubicBezTo>
                    <a:cubicBezTo>
                      <a:pt x="1023612" y="2142809"/>
                      <a:pt x="1034723" y="2173610"/>
                      <a:pt x="1039893" y="2211041"/>
                    </a:cubicBezTo>
                    <a:cubicBezTo>
                      <a:pt x="1043484" y="2237261"/>
                      <a:pt x="1057690" y="2260269"/>
                      <a:pt x="1059162" y="2286682"/>
                    </a:cubicBezTo>
                    <a:cubicBezTo>
                      <a:pt x="1061252" y="2321469"/>
                      <a:pt x="1060754" y="2355740"/>
                      <a:pt x="1070522" y="2388667"/>
                    </a:cubicBezTo>
                    <a:cubicBezTo>
                      <a:pt x="1080600" y="2422815"/>
                      <a:pt x="1085513" y="2459602"/>
                      <a:pt x="1093939" y="2494653"/>
                    </a:cubicBezTo>
                    <a:cubicBezTo>
                      <a:pt x="1098500" y="2513273"/>
                      <a:pt x="1106866" y="2529964"/>
                      <a:pt x="1112007" y="2548197"/>
                    </a:cubicBezTo>
                    <a:cubicBezTo>
                      <a:pt x="1121409" y="2581573"/>
                      <a:pt x="1130232" y="2615336"/>
                      <a:pt x="1138346" y="2649163"/>
                    </a:cubicBezTo>
                    <a:cubicBezTo>
                      <a:pt x="1146465" y="2682988"/>
                      <a:pt x="1157699" y="2716368"/>
                      <a:pt x="1160337" y="2751608"/>
                    </a:cubicBezTo>
                    <a:cubicBezTo>
                      <a:pt x="1164714" y="2811646"/>
                      <a:pt x="1159211" y="2873999"/>
                      <a:pt x="1165737" y="2933012"/>
                    </a:cubicBezTo>
                    <a:cubicBezTo>
                      <a:pt x="1172445" y="2992925"/>
                      <a:pt x="1185964" y="3051556"/>
                      <a:pt x="1202029" y="3107873"/>
                    </a:cubicBezTo>
                    <a:cubicBezTo>
                      <a:pt x="1214635" y="3152396"/>
                      <a:pt x="1227749" y="3194534"/>
                      <a:pt x="1225692" y="3244974"/>
                    </a:cubicBezTo>
                    <a:cubicBezTo>
                      <a:pt x="1224565" y="3273123"/>
                      <a:pt x="1231196" y="3305079"/>
                      <a:pt x="1243916" y="3326221"/>
                    </a:cubicBezTo>
                    <a:cubicBezTo>
                      <a:pt x="1271701" y="3372044"/>
                      <a:pt x="1285247" y="3423911"/>
                      <a:pt x="1293067" y="3480219"/>
                    </a:cubicBezTo>
                    <a:lnTo>
                      <a:pt x="1308071" y="3585182"/>
                    </a:lnTo>
                    <a:lnTo>
                      <a:pt x="1295962" y="3584708"/>
                    </a:lnTo>
                    <a:cubicBezTo>
                      <a:pt x="1237754" y="3586303"/>
                      <a:pt x="1180629" y="3594888"/>
                      <a:pt x="1118893" y="3568330"/>
                    </a:cubicBezTo>
                    <a:cubicBezTo>
                      <a:pt x="1113435" y="3565936"/>
                      <a:pt x="1102517" y="3567964"/>
                      <a:pt x="1094179" y="3567566"/>
                    </a:cubicBezTo>
                    <a:cubicBezTo>
                      <a:pt x="1027548" y="3564029"/>
                      <a:pt x="967064" y="3547281"/>
                      <a:pt x="922719" y="3516472"/>
                    </a:cubicBezTo>
                    <a:cubicBezTo>
                      <a:pt x="908178" y="3506414"/>
                      <a:pt x="892942" y="3497984"/>
                      <a:pt x="877028" y="3490955"/>
                    </a:cubicBezTo>
                    <a:lnTo>
                      <a:pt x="850533" y="3481837"/>
                    </a:lnTo>
                    <a:lnTo>
                      <a:pt x="852113" y="3461170"/>
                    </a:lnTo>
                    <a:cubicBezTo>
                      <a:pt x="854391" y="3434500"/>
                      <a:pt x="848474" y="3414331"/>
                      <a:pt x="831383" y="3399179"/>
                    </a:cubicBezTo>
                    <a:cubicBezTo>
                      <a:pt x="801767" y="3373388"/>
                      <a:pt x="773654" y="3344957"/>
                      <a:pt x="743141" y="3320580"/>
                    </a:cubicBezTo>
                    <a:cubicBezTo>
                      <a:pt x="722236" y="3303685"/>
                      <a:pt x="714543" y="3281842"/>
                      <a:pt x="713221" y="3251241"/>
                    </a:cubicBezTo>
                    <a:cubicBezTo>
                      <a:pt x="712555" y="3234106"/>
                      <a:pt x="704768" y="3217029"/>
                      <a:pt x="697098" y="3202528"/>
                    </a:cubicBezTo>
                    <a:cubicBezTo>
                      <a:pt x="687845" y="3184997"/>
                      <a:pt x="672212" y="3172554"/>
                      <a:pt x="664820" y="3154190"/>
                    </a:cubicBezTo>
                    <a:cubicBezTo>
                      <a:pt x="646169" y="3109209"/>
                      <a:pt x="616744" y="3087991"/>
                      <a:pt x="572501" y="3087312"/>
                    </a:cubicBezTo>
                    <a:cubicBezTo>
                      <a:pt x="533259" y="3086763"/>
                      <a:pt x="493731" y="3044085"/>
                      <a:pt x="497703" y="3005243"/>
                    </a:cubicBezTo>
                    <a:cubicBezTo>
                      <a:pt x="502030" y="2962279"/>
                      <a:pt x="490540" y="2928257"/>
                      <a:pt x="476984" y="2892751"/>
                    </a:cubicBezTo>
                    <a:cubicBezTo>
                      <a:pt x="469363" y="2872905"/>
                      <a:pt x="465404" y="2847135"/>
                      <a:pt x="468947" y="2824527"/>
                    </a:cubicBezTo>
                    <a:cubicBezTo>
                      <a:pt x="482188" y="2738605"/>
                      <a:pt x="520979" y="2665650"/>
                      <a:pt x="569138" y="2595026"/>
                    </a:cubicBezTo>
                    <a:cubicBezTo>
                      <a:pt x="600577" y="2548865"/>
                      <a:pt x="622260" y="2493483"/>
                      <a:pt x="645397" y="2440808"/>
                    </a:cubicBezTo>
                    <a:cubicBezTo>
                      <a:pt x="652529" y="2424387"/>
                      <a:pt x="655029" y="2401457"/>
                      <a:pt x="651820" y="2384384"/>
                    </a:cubicBezTo>
                    <a:cubicBezTo>
                      <a:pt x="640949" y="2324596"/>
                      <a:pt x="629163" y="2264805"/>
                      <a:pt x="612994" y="2207332"/>
                    </a:cubicBezTo>
                    <a:cubicBezTo>
                      <a:pt x="597678" y="2153787"/>
                      <a:pt x="601053" y="2099808"/>
                      <a:pt x="620894" y="2046679"/>
                    </a:cubicBezTo>
                    <a:cubicBezTo>
                      <a:pt x="635367" y="2007977"/>
                      <a:pt x="641110" y="1970814"/>
                      <a:pt x="644614" y="1931265"/>
                    </a:cubicBezTo>
                    <a:cubicBezTo>
                      <a:pt x="647465" y="1898285"/>
                      <a:pt x="653360" y="1862859"/>
                      <a:pt x="665994" y="1832337"/>
                    </a:cubicBezTo>
                    <a:cubicBezTo>
                      <a:pt x="683779" y="1789578"/>
                      <a:pt x="688928" y="1751381"/>
                      <a:pt x="678276" y="1709437"/>
                    </a:cubicBezTo>
                    <a:cubicBezTo>
                      <a:pt x="672576" y="1687079"/>
                      <a:pt x="673987" y="1660990"/>
                      <a:pt x="672955" y="1636123"/>
                    </a:cubicBezTo>
                    <a:cubicBezTo>
                      <a:pt x="671272" y="1597795"/>
                      <a:pt x="671867" y="1558758"/>
                      <a:pt x="668480" y="1520749"/>
                    </a:cubicBezTo>
                    <a:cubicBezTo>
                      <a:pt x="665050" y="1479903"/>
                      <a:pt x="655019" y="1440408"/>
                      <a:pt x="653920" y="1399437"/>
                    </a:cubicBezTo>
                    <a:cubicBezTo>
                      <a:pt x="652652" y="1355309"/>
                      <a:pt x="639893" y="1323154"/>
                      <a:pt x="612686" y="1296979"/>
                    </a:cubicBezTo>
                    <a:cubicBezTo>
                      <a:pt x="595576" y="1280408"/>
                      <a:pt x="578401" y="1259588"/>
                      <a:pt x="570220" y="1235618"/>
                    </a:cubicBezTo>
                    <a:cubicBezTo>
                      <a:pt x="553631" y="1186194"/>
                      <a:pt x="545669" y="1131821"/>
                      <a:pt x="529736" y="1081752"/>
                    </a:cubicBezTo>
                    <a:cubicBezTo>
                      <a:pt x="507466" y="1011390"/>
                      <a:pt x="481332" y="944631"/>
                      <a:pt x="414305" y="918292"/>
                    </a:cubicBezTo>
                    <a:cubicBezTo>
                      <a:pt x="377314" y="903769"/>
                      <a:pt x="368843" y="874065"/>
                      <a:pt x="373924" y="825689"/>
                    </a:cubicBezTo>
                    <a:cubicBezTo>
                      <a:pt x="375689" y="809590"/>
                      <a:pt x="376722" y="786203"/>
                      <a:pt x="368949" y="778726"/>
                    </a:cubicBezTo>
                    <a:cubicBezTo>
                      <a:pt x="345838" y="756354"/>
                      <a:pt x="349308" y="725824"/>
                      <a:pt x="347020" y="694643"/>
                    </a:cubicBezTo>
                    <a:cubicBezTo>
                      <a:pt x="345704" y="675894"/>
                      <a:pt x="339306" y="651346"/>
                      <a:pt x="327478" y="642898"/>
                    </a:cubicBezTo>
                    <a:cubicBezTo>
                      <a:pt x="279698" y="608395"/>
                      <a:pt x="263590" y="549247"/>
                      <a:pt x="243468" y="491960"/>
                    </a:cubicBezTo>
                    <a:cubicBezTo>
                      <a:pt x="237433" y="475142"/>
                      <a:pt x="230250" y="456843"/>
                      <a:pt x="218930" y="446010"/>
                    </a:cubicBezTo>
                    <a:cubicBezTo>
                      <a:pt x="194433" y="422927"/>
                      <a:pt x="180036" y="395344"/>
                      <a:pt x="180614" y="354892"/>
                    </a:cubicBezTo>
                    <a:cubicBezTo>
                      <a:pt x="180923" y="342010"/>
                      <a:pt x="176523" y="328798"/>
                      <a:pt x="171988" y="317521"/>
                    </a:cubicBezTo>
                    <a:cubicBezTo>
                      <a:pt x="162052" y="293291"/>
                      <a:pt x="148442" y="271315"/>
                      <a:pt x="139875" y="246378"/>
                    </a:cubicBezTo>
                    <a:cubicBezTo>
                      <a:pt x="117577" y="182780"/>
                      <a:pt x="95749" y="119890"/>
                      <a:pt x="51499" y="73211"/>
                    </a:cubicBezTo>
                    <a:cubicBezTo>
                      <a:pt x="40691" y="61834"/>
                      <a:pt x="29467" y="49763"/>
                      <a:pt x="19690" y="36621"/>
                    </a:cubicBezTo>
                    <a:close/>
                  </a:path>
                </a:pathLst>
              </a:custGeom>
              <a:blipFill dpi="0" rotWithShape="1">
                <a:blip r:embed="rId2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5" name="Picture 4" descr="A swiss army knife with a red handle&#10;&#10;Description automatically generated">
            <a:extLst>
              <a:ext uri="{FF2B5EF4-FFF2-40B4-BE49-F238E27FC236}">
                <a16:creationId xmlns:a16="http://schemas.microsoft.com/office/drawing/2014/main" id="{37609726-9411-5DDC-5F7F-1D8BBF8AE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544" y="2100367"/>
            <a:ext cx="2598738" cy="2657268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C9829185-6353-4E3C-B082-AA7F51939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04360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B7BB359-8B77-484C-B9CD-6376139A3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" y="0"/>
              <a:ext cx="3986041" cy="6858000"/>
              <a:chOff x="1" y="0"/>
              <a:chExt cx="3986041" cy="6858000"/>
            </a:xfrm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AA96BE9D-5B3B-4CA9-8895-33FAA38046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" y="0"/>
                <a:ext cx="3986041" cy="6858000"/>
              </a:xfrm>
              <a:custGeom>
                <a:avLst/>
                <a:gdLst>
                  <a:gd name="connsiteX0" fmla="*/ 0 w 3986041"/>
                  <a:gd name="connsiteY0" fmla="*/ 0 h 6858000"/>
                  <a:gd name="connsiteX1" fmla="*/ 3066495 w 3986041"/>
                  <a:gd name="connsiteY1" fmla="*/ 0 h 6858000"/>
                  <a:gd name="connsiteX2" fmla="*/ 3427241 w 3986041"/>
                  <a:gd name="connsiteY2" fmla="*/ 1211943 h 6858000"/>
                  <a:gd name="connsiteX3" fmla="*/ 3986041 w 3986041"/>
                  <a:gd name="connsiteY3" fmla="*/ 4122057 h 6858000"/>
                  <a:gd name="connsiteX4" fmla="*/ 3751724 w 3986041"/>
                  <a:gd name="connsiteY4" fmla="*/ 6858000 h 6858000"/>
                  <a:gd name="connsiteX5" fmla="*/ 0 w 3986041"/>
                  <a:gd name="connsiteY5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86041" h="6858000">
                    <a:moveTo>
                      <a:pt x="0" y="0"/>
                    </a:moveTo>
                    <a:lnTo>
                      <a:pt x="3066495" y="0"/>
                    </a:lnTo>
                    <a:lnTo>
                      <a:pt x="3427241" y="1211943"/>
                    </a:lnTo>
                    <a:lnTo>
                      <a:pt x="3986041" y="4122057"/>
                    </a:lnTo>
                    <a:lnTo>
                      <a:pt x="3751724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7840E2BF-E954-4173-BF70-2DAE9E19A0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" y="0"/>
                <a:ext cx="3986041" cy="6858000"/>
              </a:xfrm>
              <a:custGeom>
                <a:avLst/>
                <a:gdLst>
                  <a:gd name="connsiteX0" fmla="*/ 0 w 3986041"/>
                  <a:gd name="connsiteY0" fmla="*/ 0 h 6858000"/>
                  <a:gd name="connsiteX1" fmla="*/ 3066495 w 3986041"/>
                  <a:gd name="connsiteY1" fmla="*/ 0 h 6858000"/>
                  <a:gd name="connsiteX2" fmla="*/ 3427241 w 3986041"/>
                  <a:gd name="connsiteY2" fmla="*/ 1211943 h 6858000"/>
                  <a:gd name="connsiteX3" fmla="*/ 3986041 w 3986041"/>
                  <a:gd name="connsiteY3" fmla="*/ 4122057 h 6858000"/>
                  <a:gd name="connsiteX4" fmla="*/ 3751724 w 3986041"/>
                  <a:gd name="connsiteY4" fmla="*/ 6858000 h 6858000"/>
                  <a:gd name="connsiteX5" fmla="*/ 0 w 3986041"/>
                  <a:gd name="connsiteY5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86041" h="6858000">
                    <a:moveTo>
                      <a:pt x="0" y="0"/>
                    </a:moveTo>
                    <a:lnTo>
                      <a:pt x="3066495" y="0"/>
                    </a:lnTo>
                    <a:lnTo>
                      <a:pt x="3427241" y="1211943"/>
                    </a:lnTo>
                    <a:lnTo>
                      <a:pt x="3986041" y="4122057"/>
                    </a:lnTo>
                    <a:lnTo>
                      <a:pt x="3751724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3F125B5A-DFAC-4B6D-B14F-287F8C436A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2748588" y="0"/>
              <a:ext cx="1339053" cy="6858000"/>
              <a:chOff x="2748588" y="0"/>
              <a:chExt cx="1339053" cy="6858000"/>
            </a:xfrm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6AF4804F-69E5-479A-9F45-C0E46317159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748588" y="0"/>
                <a:ext cx="1339053" cy="6858000"/>
              </a:xfrm>
              <a:custGeom>
                <a:avLst/>
                <a:gdLst>
                  <a:gd name="connsiteX0" fmla="*/ 850532 w 1339053"/>
                  <a:gd name="connsiteY0" fmla="*/ 3481838 h 6858000"/>
                  <a:gd name="connsiteX1" fmla="*/ 877027 w 1339053"/>
                  <a:gd name="connsiteY1" fmla="*/ 3490955 h 6858000"/>
                  <a:gd name="connsiteX2" fmla="*/ 922718 w 1339053"/>
                  <a:gd name="connsiteY2" fmla="*/ 3516472 h 6858000"/>
                  <a:gd name="connsiteX3" fmla="*/ 1094179 w 1339053"/>
                  <a:gd name="connsiteY3" fmla="*/ 3567567 h 6858000"/>
                  <a:gd name="connsiteX4" fmla="*/ 1118891 w 1339053"/>
                  <a:gd name="connsiteY4" fmla="*/ 3568331 h 6858000"/>
                  <a:gd name="connsiteX5" fmla="*/ 1295961 w 1339053"/>
                  <a:gd name="connsiteY5" fmla="*/ 3584709 h 6858000"/>
                  <a:gd name="connsiteX6" fmla="*/ 1308070 w 1339053"/>
                  <a:gd name="connsiteY6" fmla="*/ 3585183 h 6858000"/>
                  <a:gd name="connsiteX7" fmla="*/ 1325263 w 1339053"/>
                  <a:gd name="connsiteY7" fmla="*/ 3705453 h 6858000"/>
                  <a:gd name="connsiteX8" fmla="*/ 1334107 w 1339053"/>
                  <a:gd name="connsiteY8" fmla="*/ 3772268 h 6858000"/>
                  <a:gd name="connsiteX9" fmla="*/ 1338203 w 1339053"/>
                  <a:gd name="connsiteY9" fmla="*/ 3831076 h 6858000"/>
                  <a:gd name="connsiteX10" fmla="*/ 1338805 w 1339053"/>
                  <a:gd name="connsiteY10" fmla="*/ 3839709 h 6858000"/>
                  <a:gd name="connsiteX11" fmla="*/ 1335635 w 1339053"/>
                  <a:gd name="connsiteY11" fmla="*/ 4118635 h 6858000"/>
                  <a:gd name="connsiteX12" fmla="*/ 1337171 w 1339053"/>
                  <a:gd name="connsiteY12" fmla="*/ 4209403 h 6858000"/>
                  <a:gd name="connsiteX13" fmla="*/ 1325840 w 1339053"/>
                  <a:gd name="connsiteY13" fmla="*/ 4309174 h 6858000"/>
                  <a:gd name="connsiteX14" fmla="*/ 1321122 w 1339053"/>
                  <a:gd name="connsiteY14" fmla="*/ 4473630 h 6858000"/>
                  <a:gd name="connsiteX15" fmla="*/ 1302196 w 1339053"/>
                  <a:gd name="connsiteY15" fmla="*/ 4791709 h 6858000"/>
                  <a:gd name="connsiteX16" fmla="*/ 1293239 w 1339053"/>
                  <a:gd name="connsiteY16" fmla="*/ 4860048 h 6858000"/>
                  <a:gd name="connsiteX17" fmla="*/ 1288829 w 1339053"/>
                  <a:gd name="connsiteY17" fmla="*/ 5039837 h 6858000"/>
                  <a:gd name="connsiteX18" fmla="*/ 1289584 w 1339053"/>
                  <a:gd name="connsiteY18" fmla="*/ 5148703 h 6858000"/>
                  <a:gd name="connsiteX19" fmla="*/ 1282205 w 1339053"/>
                  <a:gd name="connsiteY19" fmla="*/ 5236435 h 6858000"/>
                  <a:gd name="connsiteX20" fmla="*/ 1268145 w 1339053"/>
                  <a:gd name="connsiteY20" fmla="*/ 5311662 h 6858000"/>
                  <a:gd name="connsiteX21" fmla="*/ 1250547 w 1339053"/>
                  <a:gd name="connsiteY21" fmla="*/ 5515595 h 6858000"/>
                  <a:gd name="connsiteX22" fmla="*/ 1243323 w 1339053"/>
                  <a:gd name="connsiteY22" fmla="*/ 5596885 h 6858000"/>
                  <a:gd name="connsiteX23" fmla="*/ 1238303 w 1339053"/>
                  <a:gd name="connsiteY23" fmla="*/ 5812036 h 6858000"/>
                  <a:gd name="connsiteX24" fmla="*/ 1223551 w 1339053"/>
                  <a:gd name="connsiteY24" fmla="*/ 5991171 h 6858000"/>
                  <a:gd name="connsiteX25" fmla="*/ 1219699 w 1339053"/>
                  <a:gd name="connsiteY25" fmla="*/ 6066726 h 6858000"/>
                  <a:gd name="connsiteX26" fmla="*/ 1199935 w 1339053"/>
                  <a:gd name="connsiteY26" fmla="*/ 6236130 h 6858000"/>
                  <a:gd name="connsiteX27" fmla="*/ 1192857 w 1339053"/>
                  <a:gd name="connsiteY27" fmla="*/ 6333267 h 6858000"/>
                  <a:gd name="connsiteX28" fmla="*/ 1148174 w 1339053"/>
                  <a:gd name="connsiteY28" fmla="*/ 6561849 h 6858000"/>
                  <a:gd name="connsiteX29" fmla="*/ 1100424 w 1339053"/>
                  <a:gd name="connsiteY29" fmla="*/ 6797385 h 6858000"/>
                  <a:gd name="connsiteX30" fmla="*/ 1085621 w 1339053"/>
                  <a:gd name="connsiteY30" fmla="*/ 6858000 h 6858000"/>
                  <a:gd name="connsiteX31" fmla="*/ 932341 w 1339053"/>
                  <a:gd name="connsiteY31" fmla="*/ 6858000 h 6858000"/>
                  <a:gd name="connsiteX32" fmla="*/ 944496 w 1339053"/>
                  <a:gd name="connsiteY32" fmla="*/ 6829656 h 6858000"/>
                  <a:gd name="connsiteX33" fmla="*/ 913239 w 1339053"/>
                  <a:gd name="connsiteY33" fmla="*/ 6720119 h 6858000"/>
                  <a:gd name="connsiteX34" fmla="*/ 870682 w 1339053"/>
                  <a:gd name="connsiteY34" fmla="*/ 6655346 h 6858000"/>
                  <a:gd name="connsiteX35" fmla="*/ 846442 w 1339053"/>
                  <a:gd name="connsiteY35" fmla="*/ 6498594 h 6858000"/>
                  <a:gd name="connsiteX36" fmla="*/ 881150 w 1339053"/>
                  <a:gd name="connsiteY36" fmla="*/ 6473756 h 6858000"/>
                  <a:gd name="connsiteX37" fmla="*/ 922470 w 1339053"/>
                  <a:gd name="connsiteY37" fmla="*/ 6377035 h 6858000"/>
                  <a:gd name="connsiteX38" fmla="*/ 955039 w 1339053"/>
                  <a:gd name="connsiteY38" fmla="*/ 6268585 h 6858000"/>
                  <a:gd name="connsiteX39" fmla="*/ 1024350 w 1339053"/>
                  <a:gd name="connsiteY39" fmla="*/ 6083443 h 6858000"/>
                  <a:gd name="connsiteX40" fmla="*/ 999696 w 1339053"/>
                  <a:gd name="connsiteY40" fmla="*/ 5938416 h 6858000"/>
                  <a:gd name="connsiteX41" fmla="*/ 988342 w 1339053"/>
                  <a:gd name="connsiteY41" fmla="*/ 5882426 h 6858000"/>
                  <a:gd name="connsiteX42" fmla="*/ 985444 w 1339053"/>
                  <a:gd name="connsiteY42" fmla="*/ 5832438 h 6858000"/>
                  <a:gd name="connsiteX43" fmla="*/ 992016 w 1339053"/>
                  <a:gd name="connsiteY43" fmla="*/ 5777751 h 6858000"/>
                  <a:gd name="connsiteX44" fmla="*/ 995028 w 1339053"/>
                  <a:gd name="connsiteY44" fmla="*/ 5641832 h 6858000"/>
                  <a:gd name="connsiteX45" fmla="*/ 981247 w 1339053"/>
                  <a:gd name="connsiteY45" fmla="*/ 5562522 h 6858000"/>
                  <a:gd name="connsiteX46" fmla="*/ 995131 w 1339053"/>
                  <a:gd name="connsiteY46" fmla="*/ 5398075 h 6858000"/>
                  <a:gd name="connsiteX47" fmla="*/ 997379 w 1339053"/>
                  <a:gd name="connsiteY47" fmla="*/ 5283928 h 6858000"/>
                  <a:gd name="connsiteX48" fmla="*/ 979617 w 1339053"/>
                  <a:gd name="connsiteY48" fmla="*/ 5157396 h 6858000"/>
                  <a:gd name="connsiteX49" fmla="*/ 976441 w 1339053"/>
                  <a:gd name="connsiteY49" fmla="*/ 5139485 h 6858000"/>
                  <a:gd name="connsiteX50" fmla="*/ 953793 w 1339053"/>
                  <a:gd name="connsiteY50" fmla="*/ 5091862 h 6858000"/>
                  <a:gd name="connsiteX51" fmla="*/ 853056 w 1339053"/>
                  <a:gd name="connsiteY51" fmla="*/ 5001787 h 6858000"/>
                  <a:gd name="connsiteX52" fmla="*/ 833979 w 1339053"/>
                  <a:gd name="connsiteY52" fmla="*/ 4978966 h 6858000"/>
                  <a:gd name="connsiteX53" fmla="*/ 796995 w 1339053"/>
                  <a:gd name="connsiteY53" fmla="*/ 4813768 h 6858000"/>
                  <a:gd name="connsiteX54" fmla="*/ 820590 w 1339053"/>
                  <a:gd name="connsiteY54" fmla="*/ 4764057 h 6858000"/>
                  <a:gd name="connsiteX55" fmla="*/ 864688 w 1339053"/>
                  <a:gd name="connsiteY55" fmla="*/ 4714752 h 6858000"/>
                  <a:gd name="connsiteX56" fmla="*/ 910485 w 1339053"/>
                  <a:gd name="connsiteY56" fmla="*/ 4590911 h 6858000"/>
                  <a:gd name="connsiteX57" fmla="*/ 911445 w 1339053"/>
                  <a:gd name="connsiteY57" fmla="*/ 4539571 h 6858000"/>
                  <a:gd name="connsiteX58" fmla="*/ 900285 w 1339053"/>
                  <a:gd name="connsiteY58" fmla="*/ 4445837 h 6858000"/>
                  <a:gd name="connsiteX59" fmla="*/ 863237 w 1339053"/>
                  <a:gd name="connsiteY59" fmla="*/ 4364703 h 6858000"/>
                  <a:gd name="connsiteX60" fmla="*/ 798070 w 1339053"/>
                  <a:gd name="connsiteY60" fmla="*/ 4243284 h 6858000"/>
                  <a:gd name="connsiteX61" fmla="*/ 817097 w 1339053"/>
                  <a:gd name="connsiteY61" fmla="*/ 4054750 h 6858000"/>
                  <a:gd name="connsiteX62" fmla="*/ 826251 w 1339053"/>
                  <a:gd name="connsiteY62" fmla="*/ 3982801 h 6858000"/>
                  <a:gd name="connsiteX63" fmla="*/ 836848 w 1339053"/>
                  <a:gd name="connsiteY63" fmla="*/ 3784939 h 6858000"/>
                  <a:gd name="connsiteX64" fmla="*/ 841285 w 1339053"/>
                  <a:gd name="connsiteY64" fmla="*/ 3766755 h 6858000"/>
                  <a:gd name="connsiteX65" fmla="*/ 841284 w 1339053"/>
                  <a:gd name="connsiteY65" fmla="*/ 3766755 h 6858000"/>
                  <a:gd name="connsiteX66" fmla="*/ 852925 w 1339053"/>
                  <a:gd name="connsiteY66" fmla="*/ 3719034 h 6858000"/>
                  <a:gd name="connsiteX67" fmla="*/ 857932 w 1339053"/>
                  <a:gd name="connsiteY67" fmla="*/ 3696880 h 6858000"/>
                  <a:gd name="connsiteX68" fmla="*/ 853534 w 1339053"/>
                  <a:gd name="connsiteY68" fmla="*/ 3507036 h 6858000"/>
                  <a:gd name="connsiteX69" fmla="*/ 850226 w 1339053"/>
                  <a:gd name="connsiteY69" fmla="*/ 3485839 h 6858000"/>
                  <a:gd name="connsiteX70" fmla="*/ 0 w 1339053"/>
                  <a:gd name="connsiteY70" fmla="*/ 0 h 6858000"/>
                  <a:gd name="connsiteX71" fmla="*/ 455609 w 1339053"/>
                  <a:gd name="connsiteY71" fmla="*/ 0 h 6858000"/>
                  <a:gd name="connsiteX72" fmla="*/ 459171 w 1339053"/>
                  <a:gd name="connsiteY72" fmla="*/ 72395 h 6858000"/>
                  <a:gd name="connsiteX73" fmla="*/ 460041 w 1339053"/>
                  <a:gd name="connsiteY73" fmla="*/ 131917 h 6858000"/>
                  <a:gd name="connsiteX74" fmla="*/ 504421 w 1339053"/>
                  <a:gd name="connsiteY74" fmla="*/ 389691 h 6858000"/>
                  <a:gd name="connsiteX75" fmla="*/ 582097 w 1339053"/>
                  <a:gd name="connsiteY75" fmla="*/ 634609 h 6858000"/>
                  <a:gd name="connsiteX76" fmla="*/ 702468 w 1339053"/>
                  <a:gd name="connsiteY76" fmla="*/ 834019 h 6858000"/>
                  <a:gd name="connsiteX77" fmla="*/ 729203 w 1339053"/>
                  <a:gd name="connsiteY77" fmla="*/ 887701 h 6858000"/>
                  <a:gd name="connsiteX78" fmla="*/ 743787 w 1339053"/>
                  <a:gd name="connsiteY78" fmla="*/ 1016355 h 6858000"/>
                  <a:gd name="connsiteX79" fmla="*/ 750083 w 1339053"/>
                  <a:gd name="connsiteY79" fmla="*/ 1128060 h 6858000"/>
                  <a:gd name="connsiteX80" fmla="*/ 768866 w 1339053"/>
                  <a:gd name="connsiteY80" fmla="*/ 1213431 h 6858000"/>
                  <a:gd name="connsiteX81" fmla="*/ 787802 w 1339053"/>
                  <a:gd name="connsiteY81" fmla="*/ 1286432 h 6858000"/>
                  <a:gd name="connsiteX82" fmla="*/ 842837 w 1339053"/>
                  <a:gd name="connsiteY82" fmla="*/ 1455511 h 6858000"/>
                  <a:gd name="connsiteX83" fmla="*/ 877988 w 1339053"/>
                  <a:gd name="connsiteY83" fmla="*/ 1634814 h 6858000"/>
                  <a:gd name="connsiteX84" fmla="*/ 941063 w 1339053"/>
                  <a:gd name="connsiteY84" fmla="*/ 1789731 h 6858000"/>
                  <a:gd name="connsiteX85" fmla="*/ 980124 w 1339053"/>
                  <a:gd name="connsiteY85" fmla="*/ 1857657 h 6858000"/>
                  <a:gd name="connsiteX86" fmla="*/ 984484 w 1339053"/>
                  <a:gd name="connsiteY86" fmla="*/ 1976384 h 6858000"/>
                  <a:gd name="connsiteX87" fmla="*/ 1007189 w 1339053"/>
                  <a:gd name="connsiteY87" fmla="*/ 2110650 h 6858000"/>
                  <a:gd name="connsiteX88" fmla="*/ 1039893 w 1339053"/>
                  <a:gd name="connsiteY88" fmla="*/ 2211041 h 6858000"/>
                  <a:gd name="connsiteX89" fmla="*/ 1059162 w 1339053"/>
                  <a:gd name="connsiteY89" fmla="*/ 2286682 h 6858000"/>
                  <a:gd name="connsiteX90" fmla="*/ 1070522 w 1339053"/>
                  <a:gd name="connsiteY90" fmla="*/ 2388667 h 6858000"/>
                  <a:gd name="connsiteX91" fmla="*/ 1093939 w 1339053"/>
                  <a:gd name="connsiteY91" fmla="*/ 2494653 h 6858000"/>
                  <a:gd name="connsiteX92" fmla="*/ 1112007 w 1339053"/>
                  <a:gd name="connsiteY92" fmla="*/ 2548197 h 6858000"/>
                  <a:gd name="connsiteX93" fmla="*/ 1138346 w 1339053"/>
                  <a:gd name="connsiteY93" fmla="*/ 2649163 h 6858000"/>
                  <a:gd name="connsiteX94" fmla="*/ 1160337 w 1339053"/>
                  <a:gd name="connsiteY94" fmla="*/ 2751608 h 6858000"/>
                  <a:gd name="connsiteX95" fmla="*/ 1165737 w 1339053"/>
                  <a:gd name="connsiteY95" fmla="*/ 2933012 h 6858000"/>
                  <a:gd name="connsiteX96" fmla="*/ 1202029 w 1339053"/>
                  <a:gd name="connsiteY96" fmla="*/ 3107873 h 6858000"/>
                  <a:gd name="connsiteX97" fmla="*/ 1225692 w 1339053"/>
                  <a:gd name="connsiteY97" fmla="*/ 3244974 h 6858000"/>
                  <a:gd name="connsiteX98" fmla="*/ 1243916 w 1339053"/>
                  <a:gd name="connsiteY98" fmla="*/ 3326221 h 6858000"/>
                  <a:gd name="connsiteX99" fmla="*/ 1293067 w 1339053"/>
                  <a:gd name="connsiteY99" fmla="*/ 3480219 h 6858000"/>
                  <a:gd name="connsiteX100" fmla="*/ 1308071 w 1339053"/>
                  <a:gd name="connsiteY100" fmla="*/ 3585182 h 6858000"/>
                  <a:gd name="connsiteX101" fmla="*/ 1295962 w 1339053"/>
                  <a:gd name="connsiteY101" fmla="*/ 3584708 h 6858000"/>
                  <a:gd name="connsiteX102" fmla="*/ 1118893 w 1339053"/>
                  <a:gd name="connsiteY102" fmla="*/ 3568330 h 6858000"/>
                  <a:gd name="connsiteX103" fmla="*/ 1094179 w 1339053"/>
                  <a:gd name="connsiteY103" fmla="*/ 3567566 h 6858000"/>
                  <a:gd name="connsiteX104" fmla="*/ 922719 w 1339053"/>
                  <a:gd name="connsiteY104" fmla="*/ 3516472 h 6858000"/>
                  <a:gd name="connsiteX105" fmla="*/ 877028 w 1339053"/>
                  <a:gd name="connsiteY105" fmla="*/ 3490955 h 6858000"/>
                  <a:gd name="connsiteX106" fmla="*/ 850533 w 1339053"/>
                  <a:gd name="connsiteY106" fmla="*/ 3481837 h 6858000"/>
                  <a:gd name="connsiteX107" fmla="*/ 852113 w 1339053"/>
                  <a:gd name="connsiteY107" fmla="*/ 3461170 h 6858000"/>
                  <a:gd name="connsiteX108" fmla="*/ 831383 w 1339053"/>
                  <a:gd name="connsiteY108" fmla="*/ 3399179 h 6858000"/>
                  <a:gd name="connsiteX109" fmla="*/ 743141 w 1339053"/>
                  <a:gd name="connsiteY109" fmla="*/ 3320580 h 6858000"/>
                  <a:gd name="connsiteX110" fmla="*/ 713221 w 1339053"/>
                  <a:gd name="connsiteY110" fmla="*/ 3251241 h 6858000"/>
                  <a:gd name="connsiteX111" fmla="*/ 697098 w 1339053"/>
                  <a:gd name="connsiteY111" fmla="*/ 3202528 h 6858000"/>
                  <a:gd name="connsiteX112" fmla="*/ 664820 w 1339053"/>
                  <a:gd name="connsiteY112" fmla="*/ 3154190 h 6858000"/>
                  <a:gd name="connsiteX113" fmla="*/ 572501 w 1339053"/>
                  <a:gd name="connsiteY113" fmla="*/ 3087312 h 6858000"/>
                  <a:gd name="connsiteX114" fmla="*/ 497703 w 1339053"/>
                  <a:gd name="connsiteY114" fmla="*/ 3005243 h 6858000"/>
                  <a:gd name="connsiteX115" fmla="*/ 476984 w 1339053"/>
                  <a:gd name="connsiteY115" fmla="*/ 2892751 h 6858000"/>
                  <a:gd name="connsiteX116" fmla="*/ 468947 w 1339053"/>
                  <a:gd name="connsiteY116" fmla="*/ 2824527 h 6858000"/>
                  <a:gd name="connsiteX117" fmla="*/ 569138 w 1339053"/>
                  <a:gd name="connsiteY117" fmla="*/ 2595026 h 6858000"/>
                  <a:gd name="connsiteX118" fmla="*/ 645397 w 1339053"/>
                  <a:gd name="connsiteY118" fmla="*/ 2440808 h 6858000"/>
                  <a:gd name="connsiteX119" fmla="*/ 651820 w 1339053"/>
                  <a:gd name="connsiteY119" fmla="*/ 2384384 h 6858000"/>
                  <a:gd name="connsiteX120" fmla="*/ 612994 w 1339053"/>
                  <a:gd name="connsiteY120" fmla="*/ 2207332 h 6858000"/>
                  <a:gd name="connsiteX121" fmla="*/ 620894 w 1339053"/>
                  <a:gd name="connsiteY121" fmla="*/ 2046679 h 6858000"/>
                  <a:gd name="connsiteX122" fmla="*/ 644614 w 1339053"/>
                  <a:gd name="connsiteY122" fmla="*/ 1931265 h 6858000"/>
                  <a:gd name="connsiteX123" fmla="*/ 665994 w 1339053"/>
                  <a:gd name="connsiteY123" fmla="*/ 1832337 h 6858000"/>
                  <a:gd name="connsiteX124" fmla="*/ 678276 w 1339053"/>
                  <a:gd name="connsiteY124" fmla="*/ 1709437 h 6858000"/>
                  <a:gd name="connsiteX125" fmla="*/ 672955 w 1339053"/>
                  <a:gd name="connsiteY125" fmla="*/ 1636123 h 6858000"/>
                  <a:gd name="connsiteX126" fmla="*/ 668480 w 1339053"/>
                  <a:gd name="connsiteY126" fmla="*/ 1520749 h 6858000"/>
                  <a:gd name="connsiteX127" fmla="*/ 653920 w 1339053"/>
                  <a:gd name="connsiteY127" fmla="*/ 1399437 h 6858000"/>
                  <a:gd name="connsiteX128" fmla="*/ 612686 w 1339053"/>
                  <a:gd name="connsiteY128" fmla="*/ 1296979 h 6858000"/>
                  <a:gd name="connsiteX129" fmla="*/ 570220 w 1339053"/>
                  <a:gd name="connsiteY129" fmla="*/ 1235618 h 6858000"/>
                  <a:gd name="connsiteX130" fmla="*/ 529736 w 1339053"/>
                  <a:gd name="connsiteY130" fmla="*/ 1081752 h 6858000"/>
                  <a:gd name="connsiteX131" fmla="*/ 414305 w 1339053"/>
                  <a:gd name="connsiteY131" fmla="*/ 918292 h 6858000"/>
                  <a:gd name="connsiteX132" fmla="*/ 373924 w 1339053"/>
                  <a:gd name="connsiteY132" fmla="*/ 825689 h 6858000"/>
                  <a:gd name="connsiteX133" fmla="*/ 368949 w 1339053"/>
                  <a:gd name="connsiteY133" fmla="*/ 778726 h 6858000"/>
                  <a:gd name="connsiteX134" fmla="*/ 347020 w 1339053"/>
                  <a:gd name="connsiteY134" fmla="*/ 694643 h 6858000"/>
                  <a:gd name="connsiteX135" fmla="*/ 327478 w 1339053"/>
                  <a:gd name="connsiteY135" fmla="*/ 642898 h 6858000"/>
                  <a:gd name="connsiteX136" fmla="*/ 243468 w 1339053"/>
                  <a:gd name="connsiteY136" fmla="*/ 491960 h 6858000"/>
                  <a:gd name="connsiteX137" fmla="*/ 218930 w 1339053"/>
                  <a:gd name="connsiteY137" fmla="*/ 446010 h 6858000"/>
                  <a:gd name="connsiteX138" fmla="*/ 180614 w 1339053"/>
                  <a:gd name="connsiteY138" fmla="*/ 354892 h 6858000"/>
                  <a:gd name="connsiteX139" fmla="*/ 171988 w 1339053"/>
                  <a:gd name="connsiteY139" fmla="*/ 317521 h 6858000"/>
                  <a:gd name="connsiteX140" fmla="*/ 139875 w 1339053"/>
                  <a:gd name="connsiteY140" fmla="*/ 246378 h 6858000"/>
                  <a:gd name="connsiteX141" fmla="*/ 51499 w 1339053"/>
                  <a:gd name="connsiteY141" fmla="*/ 73211 h 6858000"/>
                  <a:gd name="connsiteX142" fmla="*/ 19690 w 1339053"/>
                  <a:gd name="connsiteY142" fmla="*/ 36621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1339053" h="6858000">
                    <a:moveTo>
                      <a:pt x="850532" y="3481838"/>
                    </a:moveTo>
                    <a:lnTo>
                      <a:pt x="877027" y="3490955"/>
                    </a:lnTo>
                    <a:cubicBezTo>
                      <a:pt x="892941" y="3497986"/>
                      <a:pt x="908176" y="3506416"/>
                      <a:pt x="922718" y="3516472"/>
                    </a:cubicBezTo>
                    <a:cubicBezTo>
                      <a:pt x="967062" y="3547282"/>
                      <a:pt x="1027547" y="3564030"/>
                      <a:pt x="1094179" y="3567567"/>
                    </a:cubicBezTo>
                    <a:cubicBezTo>
                      <a:pt x="1102515" y="3567965"/>
                      <a:pt x="1113434" y="3565936"/>
                      <a:pt x="1118891" y="3568331"/>
                    </a:cubicBezTo>
                    <a:cubicBezTo>
                      <a:pt x="1180628" y="3594888"/>
                      <a:pt x="1237753" y="3586304"/>
                      <a:pt x="1295961" y="3584709"/>
                    </a:cubicBezTo>
                    <a:lnTo>
                      <a:pt x="1308070" y="3585183"/>
                    </a:lnTo>
                    <a:lnTo>
                      <a:pt x="1325263" y="3705453"/>
                    </a:lnTo>
                    <a:cubicBezTo>
                      <a:pt x="1328254" y="3727679"/>
                      <a:pt x="1331526" y="3749922"/>
                      <a:pt x="1334107" y="3772268"/>
                    </a:cubicBezTo>
                    <a:lnTo>
                      <a:pt x="1338203" y="3831076"/>
                    </a:lnTo>
                    <a:lnTo>
                      <a:pt x="1338805" y="3839709"/>
                    </a:lnTo>
                    <a:cubicBezTo>
                      <a:pt x="1339996" y="3932341"/>
                      <a:pt x="1336568" y="4025809"/>
                      <a:pt x="1335635" y="4118635"/>
                    </a:cubicBezTo>
                    <a:cubicBezTo>
                      <a:pt x="1335202" y="4148976"/>
                      <a:pt x="1338805" y="4178868"/>
                      <a:pt x="1337171" y="4209403"/>
                    </a:cubicBezTo>
                    <a:cubicBezTo>
                      <a:pt x="1335445" y="4242449"/>
                      <a:pt x="1327565" y="4276129"/>
                      <a:pt x="1325840" y="4309174"/>
                    </a:cubicBezTo>
                    <a:cubicBezTo>
                      <a:pt x="1322853" y="4364122"/>
                      <a:pt x="1323899" y="4418621"/>
                      <a:pt x="1321122" y="4473630"/>
                    </a:cubicBezTo>
                    <a:cubicBezTo>
                      <a:pt x="1315632" y="4579723"/>
                      <a:pt x="1309019" y="4685750"/>
                      <a:pt x="1302196" y="4791709"/>
                    </a:cubicBezTo>
                    <a:cubicBezTo>
                      <a:pt x="1300696" y="4814383"/>
                      <a:pt x="1294244" y="4837504"/>
                      <a:pt x="1293239" y="4860048"/>
                    </a:cubicBezTo>
                    <a:cubicBezTo>
                      <a:pt x="1290785" y="4919957"/>
                      <a:pt x="1289660" y="4979994"/>
                      <a:pt x="1288829" y="5039837"/>
                    </a:cubicBezTo>
                    <a:cubicBezTo>
                      <a:pt x="1288401" y="5076103"/>
                      <a:pt x="1290512" y="5112310"/>
                      <a:pt x="1289584" y="5148703"/>
                    </a:cubicBezTo>
                    <a:cubicBezTo>
                      <a:pt x="1288845" y="5177820"/>
                      <a:pt x="1286193" y="5207193"/>
                      <a:pt x="1282205" y="5236435"/>
                    </a:cubicBezTo>
                    <a:cubicBezTo>
                      <a:pt x="1278784" y="5261619"/>
                      <a:pt x="1270649" y="5286477"/>
                      <a:pt x="1268145" y="5311662"/>
                    </a:cubicBezTo>
                    <a:cubicBezTo>
                      <a:pt x="1261308" y="5379812"/>
                      <a:pt x="1256387" y="5447703"/>
                      <a:pt x="1250547" y="5515595"/>
                    </a:cubicBezTo>
                    <a:cubicBezTo>
                      <a:pt x="1248113" y="5542776"/>
                      <a:pt x="1244054" y="5570023"/>
                      <a:pt x="1243323" y="5596885"/>
                    </a:cubicBezTo>
                    <a:cubicBezTo>
                      <a:pt x="1241082" y="5668709"/>
                      <a:pt x="1241668" y="5740276"/>
                      <a:pt x="1238303" y="5812036"/>
                    </a:cubicBezTo>
                    <a:cubicBezTo>
                      <a:pt x="1235508" y="5871554"/>
                      <a:pt x="1228259" y="5931392"/>
                      <a:pt x="1223551" y="5991171"/>
                    </a:cubicBezTo>
                    <a:cubicBezTo>
                      <a:pt x="1221675" y="6016549"/>
                      <a:pt x="1222415" y="6041609"/>
                      <a:pt x="1219699" y="6066726"/>
                    </a:cubicBezTo>
                    <a:cubicBezTo>
                      <a:pt x="1213776" y="6123024"/>
                      <a:pt x="1205938" y="6179576"/>
                      <a:pt x="1199935" y="6236130"/>
                    </a:cubicBezTo>
                    <a:cubicBezTo>
                      <a:pt x="1196614" y="6268403"/>
                      <a:pt x="1198425" y="6301127"/>
                      <a:pt x="1192857" y="6333267"/>
                    </a:cubicBezTo>
                    <a:cubicBezTo>
                      <a:pt x="1179603" y="6409590"/>
                      <a:pt x="1163470" y="6485591"/>
                      <a:pt x="1148174" y="6561849"/>
                    </a:cubicBezTo>
                    <a:cubicBezTo>
                      <a:pt x="1132370" y="6640486"/>
                      <a:pt x="1117066" y="6719000"/>
                      <a:pt x="1100424" y="6797385"/>
                    </a:cubicBezTo>
                    <a:lnTo>
                      <a:pt x="1085621" y="6858000"/>
                    </a:lnTo>
                    <a:lnTo>
                      <a:pt x="932341" y="6858000"/>
                    </a:lnTo>
                    <a:lnTo>
                      <a:pt x="944496" y="6829656"/>
                    </a:lnTo>
                    <a:cubicBezTo>
                      <a:pt x="964836" y="6776399"/>
                      <a:pt x="953622" y="6744439"/>
                      <a:pt x="913239" y="6720119"/>
                    </a:cubicBezTo>
                    <a:cubicBezTo>
                      <a:pt x="890880" y="6706443"/>
                      <a:pt x="866986" y="6690318"/>
                      <a:pt x="870682" y="6655346"/>
                    </a:cubicBezTo>
                    <a:cubicBezTo>
                      <a:pt x="876846" y="6598274"/>
                      <a:pt x="889503" y="6540954"/>
                      <a:pt x="846442" y="6498594"/>
                    </a:cubicBezTo>
                    <a:cubicBezTo>
                      <a:pt x="862273" y="6487399"/>
                      <a:pt x="871751" y="6480449"/>
                      <a:pt x="881150" y="6473756"/>
                    </a:cubicBezTo>
                    <a:cubicBezTo>
                      <a:pt x="907245" y="6455292"/>
                      <a:pt x="930705" y="6407516"/>
                      <a:pt x="922470" y="6377035"/>
                    </a:cubicBezTo>
                    <a:cubicBezTo>
                      <a:pt x="910652" y="6332192"/>
                      <a:pt x="925705" y="6299028"/>
                      <a:pt x="955039" y="6268585"/>
                    </a:cubicBezTo>
                    <a:cubicBezTo>
                      <a:pt x="1003777" y="6217606"/>
                      <a:pt x="1017630" y="6148240"/>
                      <a:pt x="1024350" y="6083443"/>
                    </a:cubicBezTo>
                    <a:cubicBezTo>
                      <a:pt x="1029590" y="6034553"/>
                      <a:pt x="1028255" y="5980246"/>
                      <a:pt x="999696" y="5938416"/>
                    </a:cubicBezTo>
                    <a:cubicBezTo>
                      <a:pt x="990505" y="5925141"/>
                      <a:pt x="991039" y="5901884"/>
                      <a:pt x="988342" y="5882426"/>
                    </a:cubicBezTo>
                    <a:cubicBezTo>
                      <a:pt x="986229" y="5866254"/>
                      <a:pt x="984774" y="5849442"/>
                      <a:pt x="985444" y="5832438"/>
                    </a:cubicBezTo>
                    <a:cubicBezTo>
                      <a:pt x="986010" y="5814273"/>
                      <a:pt x="985042" y="5793656"/>
                      <a:pt x="992016" y="5777751"/>
                    </a:cubicBezTo>
                    <a:cubicBezTo>
                      <a:pt x="1012886" y="5729456"/>
                      <a:pt x="1014467" y="5686488"/>
                      <a:pt x="995028" y="5641832"/>
                    </a:cubicBezTo>
                    <a:cubicBezTo>
                      <a:pt x="984984" y="5618696"/>
                      <a:pt x="974301" y="5585771"/>
                      <a:pt x="981247" y="5562522"/>
                    </a:cubicBezTo>
                    <a:cubicBezTo>
                      <a:pt x="998041" y="5505913"/>
                      <a:pt x="997454" y="5454379"/>
                      <a:pt x="995131" y="5398075"/>
                    </a:cubicBezTo>
                    <a:cubicBezTo>
                      <a:pt x="993724" y="5361807"/>
                      <a:pt x="997229" y="5322258"/>
                      <a:pt x="997379" y="5283928"/>
                    </a:cubicBezTo>
                    <a:cubicBezTo>
                      <a:pt x="997473" y="5239095"/>
                      <a:pt x="1006631" y="5193105"/>
                      <a:pt x="979617" y="5157396"/>
                    </a:cubicBezTo>
                    <a:cubicBezTo>
                      <a:pt x="976728" y="5153402"/>
                      <a:pt x="978724" y="5144705"/>
                      <a:pt x="976441" y="5139485"/>
                    </a:cubicBezTo>
                    <a:cubicBezTo>
                      <a:pt x="969619" y="5122991"/>
                      <a:pt x="964828" y="5102888"/>
                      <a:pt x="953793" y="5091862"/>
                    </a:cubicBezTo>
                    <a:cubicBezTo>
                      <a:pt x="921506" y="5059884"/>
                      <a:pt x="886609" y="5031900"/>
                      <a:pt x="853056" y="5001787"/>
                    </a:cubicBezTo>
                    <a:cubicBezTo>
                      <a:pt x="845882" y="4995337"/>
                      <a:pt x="836325" y="4988437"/>
                      <a:pt x="833979" y="4978966"/>
                    </a:cubicBezTo>
                    <a:cubicBezTo>
                      <a:pt x="820602" y="4924328"/>
                      <a:pt x="808509" y="4869239"/>
                      <a:pt x="796995" y="4813768"/>
                    </a:cubicBezTo>
                    <a:cubicBezTo>
                      <a:pt x="792418" y="4791474"/>
                      <a:pt x="803209" y="4777314"/>
                      <a:pt x="820590" y="4764057"/>
                    </a:cubicBezTo>
                    <a:cubicBezTo>
                      <a:pt x="837188" y="4751123"/>
                      <a:pt x="855398" y="4734452"/>
                      <a:pt x="864688" y="4714752"/>
                    </a:cubicBezTo>
                    <a:cubicBezTo>
                      <a:pt x="883062" y="4675275"/>
                      <a:pt x="897521" y="4632902"/>
                      <a:pt x="910485" y="4590911"/>
                    </a:cubicBezTo>
                    <a:cubicBezTo>
                      <a:pt x="915338" y="4575199"/>
                      <a:pt x="912978" y="4556131"/>
                      <a:pt x="911445" y="4539571"/>
                    </a:cubicBezTo>
                    <a:cubicBezTo>
                      <a:pt x="908527" y="4508200"/>
                      <a:pt x="900999" y="4477659"/>
                      <a:pt x="900285" y="4445837"/>
                    </a:cubicBezTo>
                    <a:cubicBezTo>
                      <a:pt x="899539" y="4408923"/>
                      <a:pt x="887958" y="4383340"/>
                      <a:pt x="863237" y="4364703"/>
                    </a:cubicBezTo>
                    <a:cubicBezTo>
                      <a:pt x="826431" y="4336971"/>
                      <a:pt x="808536" y="4292507"/>
                      <a:pt x="798070" y="4243284"/>
                    </a:cubicBezTo>
                    <a:cubicBezTo>
                      <a:pt x="784617" y="4180721"/>
                      <a:pt x="805728" y="4117545"/>
                      <a:pt x="817097" y="4054750"/>
                    </a:cubicBezTo>
                    <a:cubicBezTo>
                      <a:pt x="821537" y="4030724"/>
                      <a:pt x="826632" y="4006057"/>
                      <a:pt x="826251" y="3982801"/>
                    </a:cubicBezTo>
                    <a:cubicBezTo>
                      <a:pt x="825347" y="3916709"/>
                      <a:pt x="825150" y="3850833"/>
                      <a:pt x="836848" y="3784939"/>
                    </a:cubicBezTo>
                    <a:lnTo>
                      <a:pt x="841285" y="3766755"/>
                    </a:lnTo>
                    <a:lnTo>
                      <a:pt x="841284" y="3766755"/>
                    </a:lnTo>
                    <a:lnTo>
                      <a:pt x="852925" y="3719034"/>
                    </a:lnTo>
                    <a:cubicBezTo>
                      <a:pt x="855152" y="3711822"/>
                      <a:pt x="856753" y="3704413"/>
                      <a:pt x="857932" y="3696880"/>
                    </a:cubicBezTo>
                    <a:cubicBezTo>
                      <a:pt x="868683" y="3631632"/>
                      <a:pt x="885300" y="3565939"/>
                      <a:pt x="853534" y="3507036"/>
                    </a:cubicBezTo>
                    <a:cubicBezTo>
                      <a:pt x="850623" y="3501622"/>
                      <a:pt x="849992" y="3494020"/>
                      <a:pt x="850226" y="3485839"/>
                    </a:cubicBezTo>
                    <a:close/>
                    <a:moveTo>
                      <a:pt x="0" y="0"/>
                    </a:moveTo>
                    <a:lnTo>
                      <a:pt x="455609" y="0"/>
                    </a:lnTo>
                    <a:lnTo>
                      <a:pt x="459171" y="72395"/>
                    </a:lnTo>
                    <a:cubicBezTo>
                      <a:pt x="459671" y="92301"/>
                      <a:pt x="456894" y="113171"/>
                      <a:pt x="460041" y="131917"/>
                    </a:cubicBezTo>
                    <a:cubicBezTo>
                      <a:pt x="474213" y="218122"/>
                      <a:pt x="492031" y="302910"/>
                      <a:pt x="504421" y="389691"/>
                    </a:cubicBezTo>
                    <a:cubicBezTo>
                      <a:pt x="517349" y="479177"/>
                      <a:pt x="539516" y="562489"/>
                      <a:pt x="582097" y="634609"/>
                    </a:cubicBezTo>
                    <a:cubicBezTo>
                      <a:pt x="621686" y="701573"/>
                      <a:pt x="662589" y="767248"/>
                      <a:pt x="702468" y="834019"/>
                    </a:cubicBezTo>
                    <a:cubicBezTo>
                      <a:pt x="712587" y="850968"/>
                      <a:pt x="725536" y="867665"/>
                      <a:pt x="729203" y="887701"/>
                    </a:cubicBezTo>
                    <a:cubicBezTo>
                      <a:pt x="736973" y="929321"/>
                      <a:pt x="740155" y="973193"/>
                      <a:pt x="743787" y="1016355"/>
                    </a:cubicBezTo>
                    <a:cubicBezTo>
                      <a:pt x="746786" y="1053398"/>
                      <a:pt x="745800" y="1091467"/>
                      <a:pt x="750083" y="1128060"/>
                    </a:cubicBezTo>
                    <a:cubicBezTo>
                      <a:pt x="753428" y="1157309"/>
                      <a:pt x="762038" y="1185083"/>
                      <a:pt x="768866" y="1213431"/>
                    </a:cubicBezTo>
                    <a:cubicBezTo>
                      <a:pt x="774767" y="1238107"/>
                      <a:pt x="778357" y="1264327"/>
                      <a:pt x="787802" y="1286432"/>
                    </a:cubicBezTo>
                    <a:cubicBezTo>
                      <a:pt x="810582" y="1340304"/>
                      <a:pt x="832653" y="1394242"/>
                      <a:pt x="842837" y="1455511"/>
                    </a:cubicBezTo>
                    <a:cubicBezTo>
                      <a:pt x="853049" y="1515944"/>
                      <a:pt x="867276" y="1574511"/>
                      <a:pt x="877988" y="1634814"/>
                    </a:cubicBezTo>
                    <a:cubicBezTo>
                      <a:pt x="888390" y="1693895"/>
                      <a:pt x="902813" y="1748857"/>
                      <a:pt x="941063" y="1789731"/>
                    </a:cubicBezTo>
                    <a:cubicBezTo>
                      <a:pt x="957906" y="1807908"/>
                      <a:pt x="975122" y="1831564"/>
                      <a:pt x="980124" y="1857657"/>
                    </a:cubicBezTo>
                    <a:cubicBezTo>
                      <a:pt x="987207" y="1894833"/>
                      <a:pt x="980788" y="1937150"/>
                      <a:pt x="984484" y="1976384"/>
                    </a:cubicBezTo>
                    <a:cubicBezTo>
                      <a:pt x="988781" y="2022576"/>
                      <a:pt x="988793" y="2074493"/>
                      <a:pt x="1007189" y="2110650"/>
                    </a:cubicBezTo>
                    <a:cubicBezTo>
                      <a:pt x="1023612" y="2142809"/>
                      <a:pt x="1034723" y="2173610"/>
                      <a:pt x="1039893" y="2211041"/>
                    </a:cubicBezTo>
                    <a:cubicBezTo>
                      <a:pt x="1043484" y="2237261"/>
                      <a:pt x="1057690" y="2260269"/>
                      <a:pt x="1059162" y="2286682"/>
                    </a:cubicBezTo>
                    <a:cubicBezTo>
                      <a:pt x="1061252" y="2321469"/>
                      <a:pt x="1060754" y="2355740"/>
                      <a:pt x="1070522" y="2388667"/>
                    </a:cubicBezTo>
                    <a:cubicBezTo>
                      <a:pt x="1080600" y="2422815"/>
                      <a:pt x="1085513" y="2459602"/>
                      <a:pt x="1093939" y="2494653"/>
                    </a:cubicBezTo>
                    <a:cubicBezTo>
                      <a:pt x="1098500" y="2513273"/>
                      <a:pt x="1106866" y="2529964"/>
                      <a:pt x="1112007" y="2548197"/>
                    </a:cubicBezTo>
                    <a:cubicBezTo>
                      <a:pt x="1121409" y="2581573"/>
                      <a:pt x="1130232" y="2615336"/>
                      <a:pt x="1138346" y="2649163"/>
                    </a:cubicBezTo>
                    <a:cubicBezTo>
                      <a:pt x="1146465" y="2682988"/>
                      <a:pt x="1157699" y="2716368"/>
                      <a:pt x="1160337" y="2751608"/>
                    </a:cubicBezTo>
                    <a:cubicBezTo>
                      <a:pt x="1164714" y="2811646"/>
                      <a:pt x="1159211" y="2873999"/>
                      <a:pt x="1165737" y="2933012"/>
                    </a:cubicBezTo>
                    <a:cubicBezTo>
                      <a:pt x="1172445" y="2992925"/>
                      <a:pt x="1185964" y="3051556"/>
                      <a:pt x="1202029" y="3107873"/>
                    </a:cubicBezTo>
                    <a:cubicBezTo>
                      <a:pt x="1214635" y="3152396"/>
                      <a:pt x="1227749" y="3194534"/>
                      <a:pt x="1225692" y="3244974"/>
                    </a:cubicBezTo>
                    <a:cubicBezTo>
                      <a:pt x="1224565" y="3273123"/>
                      <a:pt x="1231196" y="3305079"/>
                      <a:pt x="1243916" y="3326221"/>
                    </a:cubicBezTo>
                    <a:cubicBezTo>
                      <a:pt x="1271701" y="3372044"/>
                      <a:pt x="1285247" y="3423911"/>
                      <a:pt x="1293067" y="3480219"/>
                    </a:cubicBezTo>
                    <a:lnTo>
                      <a:pt x="1308071" y="3585182"/>
                    </a:lnTo>
                    <a:lnTo>
                      <a:pt x="1295962" y="3584708"/>
                    </a:lnTo>
                    <a:cubicBezTo>
                      <a:pt x="1237754" y="3586303"/>
                      <a:pt x="1180629" y="3594888"/>
                      <a:pt x="1118893" y="3568330"/>
                    </a:cubicBezTo>
                    <a:cubicBezTo>
                      <a:pt x="1113435" y="3565936"/>
                      <a:pt x="1102517" y="3567964"/>
                      <a:pt x="1094179" y="3567566"/>
                    </a:cubicBezTo>
                    <a:cubicBezTo>
                      <a:pt x="1027548" y="3564029"/>
                      <a:pt x="967064" y="3547281"/>
                      <a:pt x="922719" y="3516472"/>
                    </a:cubicBezTo>
                    <a:cubicBezTo>
                      <a:pt x="908178" y="3506414"/>
                      <a:pt x="892942" y="3497984"/>
                      <a:pt x="877028" y="3490955"/>
                    </a:cubicBezTo>
                    <a:lnTo>
                      <a:pt x="850533" y="3481837"/>
                    </a:lnTo>
                    <a:lnTo>
                      <a:pt x="852113" y="3461170"/>
                    </a:lnTo>
                    <a:cubicBezTo>
                      <a:pt x="854391" y="3434500"/>
                      <a:pt x="848474" y="3414331"/>
                      <a:pt x="831383" y="3399179"/>
                    </a:cubicBezTo>
                    <a:cubicBezTo>
                      <a:pt x="801767" y="3373388"/>
                      <a:pt x="773654" y="3344957"/>
                      <a:pt x="743141" y="3320580"/>
                    </a:cubicBezTo>
                    <a:cubicBezTo>
                      <a:pt x="722236" y="3303685"/>
                      <a:pt x="714543" y="3281842"/>
                      <a:pt x="713221" y="3251241"/>
                    </a:cubicBezTo>
                    <a:cubicBezTo>
                      <a:pt x="712555" y="3234106"/>
                      <a:pt x="704768" y="3217029"/>
                      <a:pt x="697098" y="3202528"/>
                    </a:cubicBezTo>
                    <a:cubicBezTo>
                      <a:pt x="687845" y="3184997"/>
                      <a:pt x="672212" y="3172554"/>
                      <a:pt x="664820" y="3154190"/>
                    </a:cubicBezTo>
                    <a:cubicBezTo>
                      <a:pt x="646169" y="3109209"/>
                      <a:pt x="616744" y="3087991"/>
                      <a:pt x="572501" y="3087312"/>
                    </a:cubicBezTo>
                    <a:cubicBezTo>
                      <a:pt x="533259" y="3086763"/>
                      <a:pt x="493731" y="3044085"/>
                      <a:pt x="497703" y="3005243"/>
                    </a:cubicBezTo>
                    <a:cubicBezTo>
                      <a:pt x="502030" y="2962279"/>
                      <a:pt x="490540" y="2928257"/>
                      <a:pt x="476984" y="2892751"/>
                    </a:cubicBezTo>
                    <a:cubicBezTo>
                      <a:pt x="469363" y="2872905"/>
                      <a:pt x="465404" y="2847135"/>
                      <a:pt x="468947" y="2824527"/>
                    </a:cubicBezTo>
                    <a:cubicBezTo>
                      <a:pt x="482188" y="2738605"/>
                      <a:pt x="520979" y="2665650"/>
                      <a:pt x="569138" y="2595026"/>
                    </a:cubicBezTo>
                    <a:cubicBezTo>
                      <a:pt x="600577" y="2548865"/>
                      <a:pt x="622260" y="2493483"/>
                      <a:pt x="645397" y="2440808"/>
                    </a:cubicBezTo>
                    <a:cubicBezTo>
                      <a:pt x="652529" y="2424387"/>
                      <a:pt x="655029" y="2401457"/>
                      <a:pt x="651820" y="2384384"/>
                    </a:cubicBezTo>
                    <a:cubicBezTo>
                      <a:pt x="640949" y="2324596"/>
                      <a:pt x="629163" y="2264805"/>
                      <a:pt x="612994" y="2207332"/>
                    </a:cubicBezTo>
                    <a:cubicBezTo>
                      <a:pt x="597678" y="2153787"/>
                      <a:pt x="601053" y="2099808"/>
                      <a:pt x="620894" y="2046679"/>
                    </a:cubicBezTo>
                    <a:cubicBezTo>
                      <a:pt x="635367" y="2007977"/>
                      <a:pt x="641110" y="1970814"/>
                      <a:pt x="644614" y="1931265"/>
                    </a:cubicBezTo>
                    <a:cubicBezTo>
                      <a:pt x="647465" y="1898285"/>
                      <a:pt x="653360" y="1862859"/>
                      <a:pt x="665994" y="1832337"/>
                    </a:cubicBezTo>
                    <a:cubicBezTo>
                      <a:pt x="683779" y="1789578"/>
                      <a:pt x="688928" y="1751381"/>
                      <a:pt x="678276" y="1709437"/>
                    </a:cubicBezTo>
                    <a:cubicBezTo>
                      <a:pt x="672576" y="1687079"/>
                      <a:pt x="673987" y="1660990"/>
                      <a:pt x="672955" y="1636123"/>
                    </a:cubicBezTo>
                    <a:cubicBezTo>
                      <a:pt x="671272" y="1597795"/>
                      <a:pt x="671867" y="1558758"/>
                      <a:pt x="668480" y="1520749"/>
                    </a:cubicBezTo>
                    <a:cubicBezTo>
                      <a:pt x="665050" y="1479903"/>
                      <a:pt x="655019" y="1440408"/>
                      <a:pt x="653920" y="1399437"/>
                    </a:cubicBezTo>
                    <a:cubicBezTo>
                      <a:pt x="652652" y="1355309"/>
                      <a:pt x="639893" y="1323154"/>
                      <a:pt x="612686" y="1296979"/>
                    </a:cubicBezTo>
                    <a:cubicBezTo>
                      <a:pt x="595576" y="1280408"/>
                      <a:pt x="578401" y="1259588"/>
                      <a:pt x="570220" y="1235618"/>
                    </a:cubicBezTo>
                    <a:cubicBezTo>
                      <a:pt x="553631" y="1186194"/>
                      <a:pt x="545669" y="1131821"/>
                      <a:pt x="529736" y="1081752"/>
                    </a:cubicBezTo>
                    <a:cubicBezTo>
                      <a:pt x="507466" y="1011390"/>
                      <a:pt x="481332" y="944631"/>
                      <a:pt x="414305" y="918292"/>
                    </a:cubicBezTo>
                    <a:cubicBezTo>
                      <a:pt x="377314" y="903769"/>
                      <a:pt x="368843" y="874065"/>
                      <a:pt x="373924" y="825689"/>
                    </a:cubicBezTo>
                    <a:cubicBezTo>
                      <a:pt x="375689" y="809590"/>
                      <a:pt x="376722" y="786203"/>
                      <a:pt x="368949" y="778726"/>
                    </a:cubicBezTo>
                    <a:cubicBezTo>
                      <a:pt x="345838" y="756354"/>
                      <a:pt x="349308" y="725824"/>
                      <a:pt x="347020" y="694643"/>
                    </a:cubicBezTo>
                    <a:cubicBezTo>
                      <a:pt x="345704" y="675894"/>
                      <a:pt x="339306" y="651346"/>
                      <a:pt x="327478" y="642898"/>
                    </a:cubicBezTo>
                    <a:cubicBezTo>
                      <a:pt x="279698" y="608395"/>
                      <a:pt x="263590" y="549247"/>
                      <a:pt x="243468" y="491960"/>
                    </a:cubicBezTo>
                    <a:cubicBezTo>
                      <a:pt x="237433" y="475142"/>
                      <a:pt x="230250" y="456843"/>
                      <a:pt x="218930" y="446010"/>
                    </a:cubicBezTo>
                    <a:cubicBezTo>
                      <a:pt x="194433" y="422927"/>
                      <a:pt x="180036" y="395344"/>
                      <a:pt x="180614" y="354892"/>
                    </a:cubicBezTo>
                    <a:cubicBezTo>
                      <a:pt x="180923" y="342010"/>
                      <a:pt x="176523" y="328798"/>
                      <a:pt x="171988" y="317521"/>
                    </a:cubicBezTo>
                    <a:cubicBezTo>
                      <a:pt x="162052" y="293291"/>
                      <a:pt x="148442" y="271315"/>
                      <a:pt x="139875" y="246378"/>
                    </a:cubicBezTo>
                    <a:cubicBezTo>
                      <a:pt x="117577" y="182780"/>
                      <a:pt x="95749" y="119890"/>
                      <a:pt x="51499" y="73211"/>
                    </a:cubicBezTo>
                    <a:cubicBezTo>
                      <a:pt x="40691" y="61834"/>
                      <a:pt x="29467" y="49763"/>
                      <a:pt x="19690" y="366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3CA5C733-38F9-4D36-A78D-0AB08CCBB5A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748588" y="0"/>
                <a:ext cx="1339053" cy="6858000"/>
              </a:xfrm>
              <a:custGeom>
                <a:avLst/>
                <a:gdLst>
                  <a:gd name="connsiteX0" fmla="*/ 850532 w 1339053"/>
                  <a:gd name="connsiteY0" fmla="*/ 3481838 h 6858000"/>
                  <a:gd name="connsiteX1" fmla="*/ 877027 w 1339053"/>
                  <a:gd name="connsiteY1" fmla="*/ 3490955 h 6858000"/>
                  <a:gd name="connsiteX2" fmla="*/ 922718 w 1339053"/>
                  <a:gd name="connsiteY2" fmla="*/ 3516472 h 6858000"/>
                  <a:gd name="connsiteX3" fmla="*/ 1094179 w 1339053"/>
                  <a:gd name="connsiteY3" fmla="*/ 3567567 h 6858000"/>
                  <a:gd name="connsiteX4" fmla="*/ 1118891 w 1339053"/>
                  <a:gd name="connsiteY4" fmla="*/ 3568331 h 6858000"/>
                  <a:gd name="connsiteX5" fmla="*/ 1295961 w 1339053"/>
                  <a:gd name="connsiteY5" fmla="*/ 3584709 h 6858000"/>
                  <a:gd name="connsiteX6" fmla="*/ 1308070 w 1339053"/>
                  <a:gd name="connsiteY6" fmla="*/ 3585183 h 6858000"/>
                  <a:gd name="connsiteX7" fmla="*/ 1325263 w 1339053"/>
                  <a:gd name="connsiteY7" fmla="*/ 3705453 h 6858000"/>
                  <a:gd name="connsiteX8" fmla="*/ 1334107 w 1339053"/>
                  <a:gd name="connsiteY8" fmla="*/ 3772268 h 6858000"/>
                  <a:gd name="connsiteX9" fmla="*/ 1338203 w 1339053"/>
                  <a:gd name="connsiteY9" fmla="*/ 3831076 h 6858000"/>
                  <a:gd name="connsiteX10" fmla="*/ 1338805 w 1339053"/>
                  <a:gd name="connsiteY10" fmla="*/ 3839709 h 6858000"/>
                  <a:gd name="connsiteX11" fmla="*/ 1335635 w 1339053"/>
                  <a:gd name="connsiteY11" fmla="*/ 4118635 h 6858000"/>
                  <a:gd name="connsiteX12" fmla="*/ 1337171 w 1339053"/>
                  <a:gd name="connsiteY12" fmla="*/ 4209403 h 6858000"/>
                  <a:gd name="connsiteX13" fmla="*/ 1325840 w 1339053"/>
                  <a:gd name="connsiteY13" fmla="*/ 4309174 h 6858000"/>
                  <a:gd name="connsiteX14" fmla="*/ 1321122 w 1339053"/>
                  <a:gd name="connsiteY14" fmla="*/ 4473630 h 6858000"/>
                  <a:gd name="connsiteX15" fmla="*/ 1302196 w 1339053"/>
                  <a:gd name="connsiteY15" fmla="*/ 4791709 h 6858000"/>
                  <a:gd name="connsiteX16" fmla="*/ 1293239 w 1339053"/>
                  <a:gd name="connsiteY16" fmla="*/ 4860048 h 6858000"/>
                  <a:gd name="connsiteX17" fmla="*/ 1288829 w 1339053"/>
                  <a:gd name="connsiteY17" fmla="*/ 5039837 h 6858000"/>
                  <a:gd name="connsiteX18" fmla="*/ 1289584 w 1339053"/>
                  <a:gd name="connsiteY18" fmla="*/ 5148703 h 6858000"/>
                  <a:gd name="connsiteX19" fmla="*/ 1282205 w 1339053"/>
                  <a:gd name="connsiteY19" fmla="*/ 5236435 h 6858000"/>
                  <a:gd name="connsiteX20" fmla="*/ 1268145 w 1339053"/>
                  <a:gd name="connsiteY20" fmla="*/ 5311662 h 6858000"/>
                  <a:gd name="connsiteX21" fmla="*/ 1250547 w 1339053"/>
                  <a:gd name="connsiteY21" fmla="*/ 5515595 h 6858000"/>
                  <a:gd name="connsiteX22" fmla="*/ 1243323 w 1339053"/>
                  <a:gd name="connsiteY22" fmla="*/ 5596885 h 6858000"/>
                  <a:gd name="connsiteX23" fmla="*/ 1238303 w 1339053"/>
                  <a:gd name="connsiteY23" fmla="*/ 5812036 h 6858000"/>
                  <a:gd name="connsiteX24" fmla="*/ 1223551 w 1339053"/>
                  <a:gd name="connsiteY24" fmla="*/ 5991171 h 6858000"/>
                  <a:gd name="connsiteX25" fmla="*/ 1219699 w 1339053"/>
                  <a:gd name="connsiteY25" fmla="*/ 6066726 h 6858000"/>
                  <a:gd name="connsiteX26" fmla="*/ 1199935 w 1339053"/>
                  <a:gd name="connsiteY26" fmla="*/ 6236130 h 6858000"/>
                  <a:gd name="connsiteX27" fmla="*/ 1192857 w 1339053"/>
                  <a:gd name="connsiteY27" fmla="*/ 6333267 h 6858000"/>
                  <a:gd name="connsiteX28" fmla="*/ 1148174 w 1339053"/>
                  <a:gd name="connsiteY28" fmla="*/ 6561849 h 6858000"/>
                  <a:gd name="connsiteX29" fmla="*/ 1100424 w 1339053"/>
                  <a:gd name="connsiteY29" fmla="*/ 6797385 h 6858000"/>
                  <a:gd name="connsiteX30" fmla="*/ 1085621 w 1339053"/>
                  <a:gd name="connsiteY30" fmla="*/ 6858000 h 6858000"/>
                  <a:gd name="connsiteX31" fmla="*/ 932341 w 1339053"/>
                  <a:gd name="connsiteY31" fmla="*/ 6858000 h 6858000"/>
                  <a:gd name="connsiteX32" fmla="*/ 944496 w 1339053"/>
                  <a:gd name="connsiteY32" fmla="*/ 6829656 h 6858000"/>
                  <a:gd name="connsiteX33" fmla="*/ 913239 w 1339053"/>
                  <a:gd name="connsiteY33" fmla="*/ 6720119 h 6858000"/>
                  <a:gd name="connsiteX34" fmla="*/ 870682 w 1339053"/>
                  <a:gd name="connsiteY34" fmla="*/ 6655346 h 6858000"/>
                  <a:gd name="connsiteX35" fmla="*/ 846442 w 1339053"/>
                  <a:gd name="connsiteY35" fmla="*/ 6498594 h 6858000"/>
                  <a:gd name="connsiteX36" fmla="*/ 881150 w 1339053"/>
                  <a:gd name="connsiteY36" fmla="*/ 6473756 h 6858000"/>
                  <a:gd name="connsiteX37" fmla="*/ 922470 w 1339053"/>
                  <a:gd name="connsiteY37" fmla="*/ 6377035 h 6858000"/>
                  <a:gd name="connsiteX38" fmla="*/ 955039 w 1339053"/>
                  <a:gd name="connsiteY38" fmla="*/ 6268585 h 6858000"/>
                  <a:gd name="connsiteX39" fmla="*/ 1024350 w 1339053"/>
                  <a:gd name="connsiteY39" fmla="*/ 6083443 h 6858000"/>
                  <a:gd name="connsiteX40" fmla="*/ 999696 w 1339053"/>
                  <a:gd name="connsiteY40" fmla="*/ 5938416 h 6858000"/>
                  <a:gd name="connsiteX41" fmla="*/ 988342 w 1339053"/>
                  <a:gd name="connsiteY41" fmla="*/ 5882426 h 6858000"/>
                  <a:gd name="connsiteX42" fmla="*/ 985444 w 1339053"/>
                  <a:gd name="connsiteY42" fmla="*/ 5832438 h 6858000"/>
                  <a:gd name="connsiteX43" fmla="*/ 992016 w 1339053"/>
                  <a:gd name="connsiteY43" fmla="*/ 5777751 h 6858000"/>
                  <a:gd name="connsiteX44" fmla="*/ 995028 w 1339053"/>
                  <a:gd name="connsiteY44" fmla="*/ 5641832 h 6858000"/>
                  <a:gd name="connsiteX45" fmla="*/ 981247 w 1339053"/>
                  <a:gd name="connsiteY45" fmla="*/ 5562522 h 6858000"/>
                  <a:gd name="connsiteX46" fmla="*/ 995131 w 1339053"/>
                  <a:gd name="connsiteY46" fmla="*/ 5398075 h 6858000"/>
                  <a:gd name="connsiteX47" fmla="*/ 997379 w 1339053"/>
                  <a:gd name="connsiteY47" fmla="*/ 5283928 h 6858000"/>
                  <a:gd name="connsiteX48" fmla="*/ 979617 w 1339053"/>
                  <a:gd name="connsiteY48" fmla="*/ 5157396 h 6858000"/>
                  <a:gd name="connsiteX49" fmla="*/ 976441 w 1339053"/>
                  <a:gd name="connsiteY49" fmla="*/ 5139485 h 6858000"/>
                  <a:gd name="connsiteX50" fmla="*/ 953793 w 1339053"/>
                  <a:gd name="connsiteY50" fmla="*/ 5091862 h 6858000"/>
                  <a:gd name="connsiteX51" fmla="*/ 853056 w 1339053"/>
                  <a:gd name="connsiteY51" fmla="*/ 5001787 h 6858000"/>
                  <a:gd name="connsiteX52" fmla="*/ 833979 w 1339053"/>
                  <a:gd name="connsiteY52" fmla="*/ 4978966 h 6858000"/>
                  <a:gd name="connsiteX53" fmla="*/ 796995 w 1339053"/>
                  <a:gd name="connsiteY53" fmla="*/ 4813768 h 6858000"/>
                  <a:gd name="connsiteX54" fmla="*/ 820590 w 1339053"/>
                  <a:gd name="connsiteY54" fmla="*/ 4764057 h 6858000"/>
                  <a:gd name="connsiteX55" fmla="*/ 864688 w 1339053"/>
                  <a:gd name="connsiteY55" fmla="*/ 4714752 h 6858000"/>
                  <a:gd name="connsiteX56" fmla="*/ 910485 w 1339053"/>
                  <a:gd name="connsiteY56" fmla="*/ 4590911 h 6858000"/>
                  <a:gd name="connsiteX57" fmla="*/ 911445 w 1339053"/>
                  <a:gd name="connsiteY57" fmla="*/ 4539571 h 6858000"/>
                  <a:gd name="connsiteX58" fmla="*/ 900285 w 1339053"/>
                  <a:gd name="connsiteY58" fmla="*/ 4445837 h 6858000"/>
                  <a:gd name="connsiteX59" fmla="*/ 863237 w 1339053"/>
                  <a:gd name="connsiteY59" fmla="*/ 4364703 h 6858000"/>
                  <a:gd name="connsiteX60" fmla="*/ 798070 w 1339053"/>
                  <a:gd name="connsiteY60" fmla="*/ 4243284 h 6858000"/>
                  <a:gd name="connsiteX61" fmla="*/ 817097 w 1339053"/>
                  <a:gd name="connsiteY61" fmla="*/ 4054750 h 6858000"/>
                  <a:gd name="connsiteX62" fmla="*/ 826251 w 1339053"/>
                  <a:gd name="connsiteY62" fmla="*/ 3982801 h 6858000"/>
                  <a:gd name="connsiteX63" fmla="*/ 836848 w 1339053"/>
                  <a:gd name="connsiteY63" fmla="*/ 3784939 h 6858000"/>
                  <a:gd name="connsiteX64" fmla="*/ 841285 w 1339053"/>
                  <a:gd name="connsiteY64" fmla="*/ 3766755 h 6858000"/>
                  <a:gd name="connsiteX65" fmla="*/ 841284 w 1339053"/>
                  <a:gd name="connsiteY65" fmla="*/ 3766755 h 6858000"/>
                  <a:gd name="connsiteX66" fmla="*/ 852925 w 1339053"/>
                  <a:gd name="connsiteY66" fmla="*/ 3719034 h 6858000"/>
                  <a:gd name="connsiteX67" fmla="*/ 857932 w 1339053"/>
                  <a:gd name="connsiteY67" fmla="*/ 3696880 h 6858000"/>
                  <a:gd name="connsiteX68" fmla="*/ 853534 w 1339053"/>
                  <a:gd name="connsiteY68" fmla="*/ 3507036 h 6858000"/>
                  <a:gd name="connsiteX69" fmla="*/ 850226 w 1339053"/>
                  <a:gd name="connsiteY69" fmla="*/ 3485839 h 6858000"/>
                  <a:gd name="connsiteX70" fmla="*/ 0 w 1339053"/>
                  <a:gd name="connsiteY70" fmla="*/ 0 h 6858000"/>
                  <a:gd name="connsiteX71" fmla="*/ 455609 w 1339053"/>
                  <a:gd name="connsiteY71" fmla="*/ 0 h 6858000"/>
                  <a:gd name="connsiteX72" fmla="*/ 459171 w 1339053"/>
                  <a:gd name="connsiteY72" fmla="*/ 72395 h 6858000"/>
                  <a:gd name="connsiteX73" fmla="*/ 460041 w 1339053"/>
                  <a:gd name="connsiteY73" fmla="*/ 131917 h 6858000"/>
                  <a:gd name="connsiteX74" fmla="*/ 504421 w 1339053"/>
                  <a:gd name="connsiteY74" fmla="*/ 389691 h 6858000"/>
                  <a:gd name="connsiteX75" fmla="*/ 582097 w 1339053"/>
                  <a:gd name="connsiteY75" fmla="*/ 634609 h 6858000"/>
                  <a:gd name="connsiteX76" fmla="*/ 702468 w 1339053"/>
                  <a:gd name="connsiteY76" fmla="*/ 834019 h 6858000"/>
                  <a:gd name="connsiteX77" fmla="*/ 729203 w 1339053"/>
                  <a:gd name="connsiteY77" fmla="*/ 887701 h 6858000"/>
                  <a:gd name="connsiteX78" fmla="*/ 743787 w 1339053"/>
                  <a:gd name="connsiteY78" fmla="*/ 1016355 h 6858000"/>
                  <a:gd name="connsiteX79" fmla="*/ 750083 w 1339053"/>
                  <a:gd name="connsiteY79" fmla="*/ 1128060 h 6858000"/>
                  <a:gd name="connsiteX80" fmla="*/ 768866 w 1339053"/>
                  <a:gd name="connsiteY80" fmla="*/ 1213431 h 6858000"/>
                  <a:gd name="connsiteX81" fmla="*/ 787802 w 1339053"/>
                  <a:gd name="connsiteY81" fmla="*/ 1286432 h 6858000"/>
                  <a:gd name="connsiteX82" fmla="*/ 842837 w 1339053"/>
                  <a:gd name="connsiteY82" fmla="*/ 1455511 h 6858000"/>
                  <a:gd name="connsiteX83" fmla="*/ 877988 w 1339053"/>
                  <a:gd name="connsiteY83" fmla="*/ 1634814 h 6858000"/>
                  <a:gd name="connsiteX84" fmla="*/ 941063 w 1339053"/>
                  <a:gd name="connsiteY84" fmla="*/ 1789731 h 6858000"/>
                  <a:gd name="connsiteX85" fmla="*/ 980124 w 1339053"/>
                  <a:gd name="connsiteY85" fmla="*/ 1857657 h 6858000"/>
                  <a:gd name="connsiteX86" fmla="*/ 984484 w 1339053"/>
                  <a:gd name="connsiteY86" fmla="*/ 1976384 h 6858000"/>
                  <a:gd name="connsiteX87" fmla="*/ 1007189 w 1339053"/>
                  <a:gd name="connsiteY87" fmla="*/ 2110650 h 6858000"/>
                  <a:gd name="connsiteX88" fmla="*/ 1039893 w 1339053"/>
                  <a:gd name="connsiteY88" fmla="*/ 2211041 h 6858000"/>
                  <a:gd name="connsiteX89" fmla="*/ 1059162 w 1339053"/>
                  <a:gd name="connsiteY89" fmla="*/ 2286682 h 6858000"/>
                  <a:gd name="connsiteX90" fmla="*/ 1070522 w 1339053"/>
                  <a:gd name="connsiteY90" fmla="*/ 2388667 h 6858000"/>
                  <a:gd name="connsiteX91" fmla="*/ 1093939 w 1339053"/>
                  <a:gd name="connsiteY91" fmla="*/ 2494653 h 6858000"/>
                  <a:gd name="connsiteX92" fmla="*/ 1112007 w 1339053"/>
                  <a:gd name="connsiteY92" fmla="*/ 2548197 h 6858000"/>
                  <a:gd name="connsiteX93" fmla="*/ 1138346 w 1339053"/>
                  <a:gd name="connsiteY93" fmla="*/ 2649163 h 6858000"/>
                  <a:gd name="connsiteX94" fmla="*/ 1160337 w 1339053"/>
                  <a:gd name="connsiteY94" fmla="*/ 2751608 h 6858000"/>
                  <a:gd name="connsiteX95" fmla="*/ 1165737 w 1339053"/>
                  <a:gd name="connsiteY95" fmla="*/ 2933012 h 6858000"/>
                  <a:gd name="connsiteX96" fmla="*/ 1202029 w 1339053"/>
                  <a:gd name="connsiteY96" fmla="*/ 3107873 h 6858000"/>
                  <a:gd name="connsiteX97" fmla="*/ 1225692 w 1339053"/>
                  <a:gd name="connsiteY97" fmla="*/ 3244974 h 6858000"/>
                  <a:gd name="connsiteX98" fmla="*/ 1243916 w 1339053"/>
                  <a:gd name="connsiteY98" fmla="*/ 3326221 h 6858000"/>
                  <a:gd name="connsiteX99" fmla="*/ 1293067 w 1339053"/>
                  <a:gd name="connsiteY99" fmla="*/ 3480219 h 6858000"/>
                  <a:gd name="connsiteX100" fmla="*/ 1308071 w 1339053"/>
                  <a:gd name="connsiteY100" fmla="*/ 3585182 h 6858000"/>
                  <a:gd name="connsiteX101" fmla="*/ 1295962 w 1339053"/>
                  <a:gd name="connsiteY101" fmla="*/ 3584708 h 6858000"/>
                  <a:gd name="connsiteX102" fmla="*/ 1118893 w 1339053"/>
                  <a:gd name="connsiteY102" fmla="*/ 3568330 h 6858000"/>
                  <a:gd name="connsiteX103" fmla="*/ 1094179 w 1339053"/>
                  <a:gd name="connsiteY103" fmla="*/ 3567566 h 6858000"/>
                  <a:gd name="connsiteX104" fmla="*/ 922719 w 1339053"/>
                  <a:gd name="connsiteY104" fmla="*/ 3516472 h 6858000"/>
                  <a:gd name="connsiteX105" fmla="*/ 877028 w 1339053"/>
                  <a:gd name="connsiteY105" fmla="*/ 3490955 h 6858000"/>
                  <a:gd name="connsiteX106" fmla="*/ 850533 w 1339053"/>
                  <a:gd name="connsiteY106" fmla="*/ 3481837 h 6858000"/>
                  <a:gd name="connsiteX107" fmla="*/ 852113 w 1339053"/>
                  <a:gd name="connsiteY107" fmla="*/ 3461170 h 6858000"/>
                  <a:gd name="connsiteX108" fmla="*/ 831383 w 1339053"/>
                  <a:gd name="connsiteY108" fmla="*/ 3399179 h 6858000"/>
                  <a:gd name="connsiteX109" fmla="*/ 743141 w 1339053"/>
                  <a:gd name="connsiteY109" fmla="*/ 3320580 h 6858000"/>
                  <a:gd name="connsiteX110" fmla="*/ 713221 w 1339053"/>
                  <a:gd name="connsiteY110" fmla="*/ 3251241 h 6858000"/>
                  <a:gd name="connsiteX111" fmla="*/ 697098 w 1339053"/>
                  <a:gd name="connsiteY111" fmla="*/ 3202528 h 6858000"/>
                  <a:gd name="connsiteX112" fmla="*/ 664820 w 1339053"/>
                  <a:gd name="connsiteY112" fmla="*/ 3154190 h 6858000"/>
                  <a:gd name="connsiteX113" fmla="*/ 572501 w 1339053"/>
                  <a:gd name="connsiteY113" fmla="*/ 3087312 h 6858000"/>
                  <a:gd name="connsiteX114" fmla="*/ 497703 w 1339053"/>
                  <a:gd name="connsiteY114" fmla="*/ 3005243 h 6858000"/>
                  <a:gd name="connsiteX115" fmla="*/ 476984 w 1339053"/>
                  <a:gd name="connsiteY115" fmla="*/ 2892751 h 6858000"/>
                  <a:gd name="connsiteX116" fmla="*/ 468947 w 1339053"/>
                  <a:gd name="connsiteY116" fmla="*/ 2824527 h 6858000"/>
                  <a:gd name="connsiteX117" fmla="*/ 569138 w 1339053"/>
                  <a:gd name="connsiteY117" fmla="*/ 2595026 h 6858000"/>
                  <a:gd name="connsiteX118" fmla="*/ 645397 w 1339053"/>
                  <a:gd name="connsiteY118" fmla="*/ 2440808 h 6858000"/>
                  <a:gd name="connsiteX119" fmla="*/ 651820 w 1339053"/>
                  <a:gd name="connsiteY119" fmla="*/ 2384384 h 6858000"/>
                  <a:gd name="connsiteX120" fmla="*/ 612994 w 1339053"/>
                  <a:gd name="connsiteY120" fmla="*/ 2207332 h 6858000"/>
                  <a:gd name="connsiteX121" fmla="*/ 620894 w 1339053"/>
                  <a:gd name="connsiteY121" fmla="*/ 2046679 h 6858000"/>
                  <a:gd name="connsiteX122" fmla="*/ 644614 w 1339053"/>
                  <a:gd name="connsiteY122" fmla="*/ 1931265 h 6858000"/>
                  <a:gd name="connsiteX123" fmla="*/ 665994 w 1339053"/>
                  <a:gd name="connsiteY123" fmla="*/ 1832337 h 6858000"/>
                  <a:gd name="connsiteX124" fmla="*/ 678276 w 1339053"/>
                  <a:gd name="connsiteY124" fmla="*/ 1709437 h 6858000"/>
                  <a:gd name="connsiteX125" fmla="*/ 672955 w 1339053"/>
                  <a:gd name="connsiteY125" fmla="*/ 1636123 h 6858000"/>
                  <a:gd name="connsiteX126" fmla="*/ 668480 w 1339053"/>
                  <a:gd name="connsiteY126" fmla="*/ 1520749 h 6858000"/>
                  <a:gd name="connsiteX127" fmla="*/ 653920 w 1339053"/>
                  <a:gd name="connsiteY127" fmla="*/ 1399437 h 6858000"/>
                  <a:gd name="connsiteX128" fmla="*/ 612686 w 1339053"/>
                  <a:gd name="connsiteY128" fmla="*/ 1296979 h 6858000"/>
                  <a:gd name="connsiteX129" fmla="*/ 570220 w 1339053"/>
                  <a:gd name="connsiteY129" fmla="*/ 1235618 h 6858000"/>
                  <a:gd name="connsiteX130" fmla="*/ 529736 w 1339053"/>
                  <a:gd name="connsiteY130" fmla="*/ 1081752 h 6858000"/>
                  <a:gd name="connsiteX131" fmla="*/ 414305 w 1339053"/>
                  <a:gd name="connsiteY131" fmla="*/ 918292 h 6858000"/>
                  <a:gd name="connsiteX132" fmla="*/ 373924 w 1339053"/>
                  <a:gd name="connsiteY132" fmla="*/ 825689 h 6858000"/>
                  <a:gd name="connsiteX133" fmla="*/ 368949 w 1339053"/>
                  <a:gd name="connsiteY133" fmla="*/ 778726 h 6858000"/>
                  <a:gd name="connsiteX134" fmla="*/ 347020 w 1339053"/>
                  <a:gd name="connsiteY134" fmla="*/ 694643 h 6858000"/>
                  <a:gd name="connsiteX135" fmla="*/ 327478 w 1339053"/>
                  <a:gd name="connsiteY135" fmla="*/ 642898 h 6858000"/>
                  <a:gd name="connsiteX136" fmla="*/ 243468 w 1339053"/>
                  <a:gd name="connsiteY136" fmla="*/ 491960 h 6858000"/>
                  <a:gd name="connsiteX137" fmla="*/ 218930 w 1339053"/>
                  <a:gd name="connsiteY137" fmla="*/ 446010 h 6858000"/>
                  <a:gd name="connsiteX138" fmla="*/ 180614 w 1339053"/>
                  <a:gd name="connsiteY138" fmla="*/ 354892 h 6858000"/>
                  <a:gd name="connsiteX139" fmla="*/ 171988 w 1339053"/>
                  <a:gd name="connsiteY139" fmla="*/ 317521 h 6858000"/>
                  <a:gd name="connsiteX140" fmla="*/ 139875 w 1339053"/>
                  <a:gd name="connsiteY140" fmla="*/ 246378 h 6858000"/>
                  <a:gd name="connsiteX141" fmla="*/ 51499 w 1339053"/>
                  <a:gd name="connsiteY141" fmla="*/ 73211 h 6858000"/>
                  <a:gd name="connsiteX142" fmla="*/ 19690 w 1339053"/>
                  <a:gd name="connsiteY142" fmla="*/ 36621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1339053" h="6858000">
                    <a:moveTo>
                      <a:pt x="850532" y="3481838"/>
                    </a:moveTo>
                    <a:lnTo>
                      <a:pt x="877027" y="3490955"/>
                    </a:lnTo>
                    <a:cubicBezTo>
                      <a:pt x="892941" y="3497986"/>
                      <a:pt x="908176" y="3506416"/>
                      <a:pt x="922718" y="3516472"/>
                    </a:cubicBezTo>
                    <a:cubicBezTo>
                      <a:pt x="967062" y="3547282"/>
                      <a:pt x="1027547" y="3564030"/>
                      <a:pt x="1094179" y="3567567"/>
                    </a:cubicBezTo>
                    <a:cubicBezTo>
                      <a:pt x="1102515" y="3567965"/>
                      <a:pt x="1113434" y="3565936"/>
                      <a:pt x="1118891" y="3568331"/>
                    </a:cubicBezTo>
                    <a:cubicBezTo>
                      <a:pt x="1180628" y="3594888"/>
                      <a:pt x="1237753" y="3586304"/>
                      <a:pt x="1295961" y="3584709"/>
                    </a:cubicBezTo>
                    <a:lnTo>
                      <a:pt x="1308070" y="3585183"/>
                    </a:lnTo>
                    <a:lnTo>
                      <a:pt x="1325263" y="3705453"/>
                    </a:lnTo>
                    <a:cubicBezTo>
                      <a:pt x="1328254" y="3727679"/>
                      <a:pt x="1331526" y="3749922"/>
                      <a:pt x="1334107" y="3772268"/>
                    </a:cubicBezTo>
                    <a:lnTo>
                      <a:pt x="1338203" y="3831076"/>
                    </a:lnTo>
                    <a:lnTo>
                      <a:pt x="1338805" y="3839709"/>
                    </a:lnTo>
                    <a:cubicBezTo>
                      <a:pt x="1339996" y="3932341"/>
                      <a:pt x="1336568" y="4025809"/>
                      <a:pt x="1335635" y="4118635"/>
                    </a:cubicBezTo>
                    <a:cubicBezTo>
                      <a:pt x="1335202" y="4148976"/>
                      <a:pt x="1338805" y="4178868"/>
                      <a:pt x="1337171" y="4209403"/>
                    </a:cubicBezTo>
                    <a:cubicBezTo>
                      <a:pt x="1335445" y="4242449"/>
                      <a:pt x="1327565" y="4276129"/>
                      <a:pt x="1325840" y="4309174"/>
                    </a:cubicBezTo>
                    <a:cubicBezTo>
                      <a:pt x="1322853" y="4364122"/>
                      <a:pt x="1323899" y="4418621"/>
                      <a:pt x="1321122" y="4473630"/>
                    </a:cubicBezTo>
                    <a:cubicBezTo>
                      <a:pt x="1315632" y="4579723"/>
                      <a:pt x="1309019" y="4685750"/>
                      <a:pt x="1302196" y="4791709"/>
                    </a:cubicBezTo>
                    <a:cubicBezTo>
                      <a:pt x="1300696" y="4814383"/>
                      <a:pt x="1294244" y="4837504"/>
                      <a:pt x="1293239" y="4860048"/>
                    </a:cubicBezTo>
                    <a:cubicBezTo>
                      <a:pt x="1290785" y="4919957"/>
                      <a:pt x="1289660" y="4979994"/>
                      <a:pt x="1288829" y="5039837"/>
                    </a:cubicBezTo>
                    <a:cubicBezTo>
                      <a:pt x="1288401" y="5076103"/>
                      <a:pt x="1290512" y="5112310"/>
                      <a:pt x="1289584" y="5148703"/>
                    </a:cubicBezTo>
                    <a:cubicBezTo>
                      <a:pt x="1288845" y="5177820"/>
                      <a:pt x="1286193" y="5207193"/>
                      <a:pt x="1282205" y="5236435"/>
                    </a:cubicBezTo>
                    <a:cubicBezTo>
                      <a:pt x="1278784" y="5261619"/>
                      <a:pt x="1270649" y="5286477"/>
                      <a:pt x="1268145" y="5311662"/>
                    </a:cubicBezTo>
                    <a:cubicBezTo>
                      <a:pt x="1261308" y="5379812"/>
                      <a:pt x="1256387" y="5447703"/>
                      <a:pt x="1250547" y="5515595"/>
                    </a:cubicBezTo>
                    <a:cubicBezTo>
                      <a:pt x="1248113" y="5542776"/>
                      <a:pt x="1244054" y="5570023"/>
                      <a:pt x="1243323" y="5596885"/>
                    </a:cubicBezTo>
                    <a:cubicBezTo>
                      <a:pt x="1241082" y="5668709"/>
                      <a:pt x="1241668" y="5740276"/>
                      <a:pt x="1238303" y="5812036"/>
                    </a:cubicBezTo>
                    <a:cubicBezTo>
                      <a:pt x="1235508" y="5871554"/>
                      <a:pt x="1228259" y="5931392"/>
                      <a:pt x="1223551" y="5991171"/>
                    </a:cubicBezTo>
                    <a:cubicBezTo>
                      <a:pt x="1221675" y="6016549"/>
                      <a:pt x="1222415" y="6041609"/>
                      <a:pt x="1219699" y="6066726"/>
                    </a:cubicBezTo>
                    <a:cubicBezTo>
                      <a:pt x="1213776" y="6123024"/>
                      <a:pt x="1205938" y="6179576"/>
                      <a:pt x="1199935" y="6236130"/>
                    </a:cubicBezTo>
                    <a:cubicBezTo>
                      <a:pt x="1196614" y="6268403"/>
                      <a:pt x="1198425" y="6301127"/>
                      <a:pt x="1192857" y="6333267"/>
                    </a:cubicBezTo>
                    <a:cubicBezTo>
                      <a:pt x="1179603" y="6409590"/>
                      <a:pt x="1163470" y="6485591"/>
                      <a:pt x="1148174" y="6561849"/>
                    </a:cubicBezTo>
                    <a:cubicBezTo>
                      <a:pt x="1132370" y="6640486"/>
                      <a:pt x="1117066" y="6719000"/>
                      <a:pt x="1100424" y="6797385"/>
                    </a:cubicBezTo>
                    <a:lnTo>
                      <a:pt x="1085621" y="6858000"/>
                    </a:lnTo>
                    <a:lnTo>
                      <a:pt x="932341" y="6858000"/>
                    </a:lnTo>
                    <a:lnTo>
                      <a:pt x="944496" y="6829656"/>
                    </a:lnTo>
                    <a:cubicBezTo>
                      <a:pt x="964836" y="6776399"/>
                      <a:pt x="953622" y="6744439"/>
                      <a:pt x="913239" y="6720119"/>
                    </a:cubicBezTo>
                    <a:cubicBezTo>
                      <a:pt x="890880" y="6706443"/>
                      <a:pt x="866986" y="6690318"/>
                      <a:pt x="870682" y="6655346"/>
                    </a:cubicBezTo>
                    <a:cubicBezTo>
                      <a:pt x="876846" y="6598274"/>
                      <a:pt x="889503" y="6540954"/>
                      <a:pt x="846442" y="6498594"/>
                    </a:cubicBezTo>
                    <a:cubicBezTo>
                      <a:pt x="862273" y="6487399"/>
                      <a:pt x="871751" y="6480449"/>
                      <a:pt x="881150" y="6473756"/>
                    </a:cubicBezTo>
                    <a:cubicBezTo>
                      <a:pt x="907245" y="6455292"/>
                      <a:pt x="930705" y="6407516"/>
                      <a:pt x="922470" y="6377035"/>
                    </a:cubicBezTo>
                    <a:cubicBezTo>
                      <a:pt x="910652" y="6332192"/>
                      <a:pt x="925705" y="6299028"/>
                      <a:pt x="955039" y="6268585"/>
                    </a:cubicBezTo>
                    <a:cubicBezTo>
                      <a:pt x="1003777" y="6217606"/>
                      <a:pt x="1017630" y="6148240"/>
                      <a:pt x="1024350" y="6083443"/>
                    </a:cubicBezTo>
                    <a:cubicBezTo>
                      <a:pt x="1029590" y="6034553"/>
                      <a:pt x="1028255" y="5980246"/>
                      <a:pt x="999696" y="5938416"/>
                    </a:cubicBezTo>
                    <a:cubicBezTo>
                      <a:pt x="990505" y="5925141"/>
                      <a:pt x="991039" y="5901884"/>
                      <a:pt x="988342" y="5882426"/>
                    </a:cubicBezTo>
                    <a:cubicBezTo>
                      <a:pt x="986229" y="5866254"/>
                      <a:pt x="984774" y="5849442"/>
                      <a:pt x="985444" y="5832438"/>
                    </a:cubicBezTo>
                    <a:cubicBezTo>
                      <a:pt x="986010" y="5814273"/>
                      <a:pt x="985042" y="5793656"/>
                      <a:pt x="992016" y="5777751"/>
                    </a:cubicBezTo>
                    <a:cubicBezTo>
                      <a:pt x="1012886" y="5729456"/>
                      <a:pt x="1014467" y="5686488"/>
                      <a:pt x="995028" y="5641832"/>
                    </a:cubicBezTo>
                    <a:cubicBezTo>
                      <a:pt x="984984" y="5618696"/>
                      <a:pt x="974301" y="5585771"/>
                      <a:pt x="981247" y="5562522"/>
                    </a:cubicBezTo>
                    <a:cubicBezTo>
                      <a:pt x="998041" y="5505913"/>
                      <a:pt x="997454" y="5454379"/>
                      <a:pt x="995131" y="5398075"/>
                    </a:cubicBezTo>
                    <a:cubicBezTo>
                      <a:pt x="993724" y="5361807"/>
                      <a:pt x="997229" y="5322258"/>
                      <a:pt x="997379" y="5283928"/>
                    </a:cubicBezTo>
                    <a:cubicBezTo>
                      <a:pt x="997473" y="5239095"/>
                      <a:pt x="1006631" y="5193105"/>
                      <a:pt x="979617" y="5157396"/>
                    </a:cubicBezTo>
                    <a:cubicBezTo>
                      <a:pt x="976728" y="5153402"/>
                      <a:pt x="978724" y="5144705"/>
                      <a:pt x="976441" y="5139485"/>
                    </a:cubicBezTo>
                    <a:cubicBezTo>
                      <a:pt x="969619" y="5122991"/>
                      <a:pt x="964828" y="5102888"/>
                      <a:pt x="953793" y="5091862"/>
                    </a:cubicBezTo>
                    <a:cubicBezTo>
                      <a:pt x="921506" y="5059884"/>
                      <a:pt x="886609" y="5031900"/>
                      <a:pt x="853056" y="5001787"/>
                    </a:cubicBezTo>
                    <a:cubicBezTo>
                      <a:pt x="845882" y="4995337"/>
                      <a:pt x="836325" y="4988437"/>
                      <a:pt x="833979" y="4978966"/>
                    </a:cubicBezTo>
                    <a:cubicBezTo>
                      <a:pt x="820602" y="4924328"/>
                      <a:pt x="808509" y="4869239"/>
                      <a:pt x="796995" y="4813768"/>
                    </a:cubicBezTo>
                    <a:cubicBezTo>
                      <a:pt x="792418" y="4791474"/>
                      <a:pt x="803209" y="4777314"/>
                      <a:pt x="820590" y="4764057"/>
                    </a:cubicBezTo>
                    <a:cubicBezTo>
                      <a:pt x="837188" y="4751123"/>
                      <a:pt x="855398" y="4734452"/>
                      <a:pt x="864688" y="4714752"/>
                    </a:cubicBezTo>
                    <a:cubicBezTo>
                      <a:pt x="883062" y="4675275"/>
                      <a:pt x="897521" y="4632902"/>
                      <a:pt x="910485" y="4590911"/>
                    </a:cubicBezTo>
                    <a:cubicBezTo>
                      <a:pt x="915338" y="4575199"/>
                      <a:pt x="912978" y="4556131"/>
                      <a:pt x="911445" y="4539571"/>
                    </a:cubicBezTo>
                    <a:cubicBezTo>
                      <a:pt x="908527" y="4508200"/>
                      <a:pt x="900999" y="4477659"/>
                      <a:pt x="900285" y="4445837"/>
                    </a:cubicBezTo>
                    <a:cubicBezTo>
                      <a:pt x="899539" y="4408923"/>
                      <a:pt x="887958" y="4383340"/>
                      <a:pt x="863237" y="4364703"/>
                    </a:cubicBezTo>
                    <a:cubicBezTo>
                      <a:pt x="826431" y="4336971"/>
                      <a:pt x="808536" y="4292507"/>
                      <a:pt x="798070" y="4243284"/>
                    </a:cubicBezTo>
                    <a:cubicBezTo>
                      <a:pt x="784617" y="4180721"/>
                      <a:pt x="805728" y="4117545"/>
                      <a:pt x="817097" y="4054750"/>
                    </a:cubicBezTo>
                    <a:cubicBezTo>
                      <a:pt x="821537" y="4030724"/>
                      <a:pt x="826632" y="4006057"/>
                      <a:pt x="826251" y="3982801"/>
                    </a:cubicBezTo>
                    <a:cubicBezTo>
                      <a:pt x="825347" y="3916709"/>
                      <a:pt x="825150" y="3850833"/>
                      <a:pt x="836848" y="3784939"/>
                    </a:cubicBezTo>
                    <a:lnTo>
                      <a:pt x="841285" y="3766755"/>
                    </a:lnTo>
                    <a:lnTo>
                      <a:pt x="841284" y="3766755"/>
                    </a:lnTo>
                    <a:lnTo>
                      <a:pt x="852925" y="3719034"/>
                    </a:lnTo>
                    <a:cubicBezTo>
                      <a:pt x="855152" y="3711822"/>
                      <a:pt x="856753" y="3704413"/>
                      <a:pt x="857932" y="3696880"/>
                    </a:cubicBezTo>
                    <a:cubicBezTo>
                      <a:pt x="868683" y="3631632"/>
                      <a:pt x="885300" y="3565939"/>
                      <a:pt x="853534" y="3507036"/>
                    </a:cubicBezTo>
                    <a:cubicBezTo>
                      <a:pt x="850623" y="3501622"/>
                      <a:pt x="849992" y="3494020"/>
                      <a:pt x="850226" y="3485839"/>
                    </a:cubicBezTo>
                    <a:close/>
                    <a:moveTo>
                      <a:pt x="0" y="0"/>
                    </a:moveTo>
                    <a:lnTo>
                      <a:pt x="455609" y="0"/>
                    </a:lnTo>
                    <a:lnTo>
                      <a:pt x="459171" y="72395"/>
                    </a:lnTo>
                    <a:cubicBezTo>
                      <a:pt x="459671" y="92301"/>
                      <a:pt x="456894" y="113171"/>
                      <a:pt x="460041" y="131917"/>
                    </a:cubicBezTo>
                    <a:cubicBezTo>
                      <a:pt x="474213" y="218122"/>
                      <a:pt x="492031" y="302910"/>
                      <a:pt x="504421" y="389691"/>
                    </a:cubicBezTo>
                    <a:cubicBezTo>
                      <a:pt x="517349" y="479177"/>
                      <a:pt x="539516" y="562489"/>
                      <a:pt x="582097" y="634609"/>
                    </a:cubicBezTo>
                    <a:cubicBezTo>
                      <a:pt x="621686" y="701573"/>
                      <a:pt x="662589" y="767248"/>
                      <a:pt x="702468" y="834019"/>
                    </a:cubicBezTo>
                    <a:cubicBezTo>
                      <a:pt x="712587" y="850968"/>
                      <a:pt x="725536" y="867665"/>
                      <a:pt x="729203" y="887701"/>
                    </a:cubicBezTo>
                    <a:cubicBezTo>
                      <a:pt x="736973" y="929321"/>
                      <a:pt x="740155" y="973193"/>
                      <a:pt x="743787" y="1016355"/>
                    </a:cubicBezTo>
                    <a:cubicBezTo>
                      <a:pt x="746786" y="1053398"/>
                      <a:pt x="745800" y="1091467"/>
                      <a:pt x="750083" y="1128060"/>
                    </a:cubicBezTo>
                    <a:cubicBezTo>
                      <a:pt x="753428" y="1157309"/>
                      <a:pt x="762038" y="1185083"/>
                      <a:pt x="768866" y="1213431"/>
                    </a:cubicBezTo>
                    <a:cubicBezTo>
                      <a:pt x="774767" y="1238107"/>
                      <a:pt x="778357" y="1264327"/>
                      <a:pt x="787802" y="1286432"/>
                    </a:cubicBezTo>
                    <a:cubicBezTo>
                      <a:pt x="810582" y="1340304"/>
                      <a:pt x="832653" y="1394242"/>
                      <a:pt x="842837" y="1455511"/>
                    </a:cubicBezTo>
                    <a:cubicBezTo>
                      <a:pt x="853049" y="1515944"/>
                      <a:pt x="867276" y="1574511"/>
                      <a:pt x="877988" y="1634814"/>
                    </a:cubicBezTo>
                    <a:cubicBezTo>
                      <a:pt x="888390" y="1693895"/>
                      <a:pt x="902813" y="1748857"/>
                      <a:pt x="941063" y="1789731"/>
                    </a:cubicBezTo>
                    <a:cubicBezTo>
                      <a:pt x="957906" y="1807908"/>
                      <a:pt x="975122" y="1831564"/>
                      <a:pt x="980124" y="1857657"/>
                    </a:cubicBezTo>
                    <a:cubicBezTo>
                      <a:pt x="987207" y="1894833"/>
                      <a:pt x="980788" y="1937150"/>
                      <a:pt x="984484" y="1976384"/>
                    </a:cubicBezTo>
                    <a:cubicBezTo>
                      <a:pt x="988781" y="2022576"/>
                      <a:pt x="988793" y="2074493"/>
                      <a:pt x="1007189" y="2110650"/>
                    </a:cubicBezTo>
                    <a:cubicBezTo>
                      <a:pt x="1023612" y="2142809"/>
                      <a:pt x="1034723" y="2173610"/>
                      <a:pt x="1039893" y="2211041"/>
                    </a:cubicBezTo>
                    <a:cubicBezTo>
                      <a:pt x="1043484" y="2237261"/>
                      <a:pt x="1057690" y="2260269"/>
                      <a:pt x="1059162" y="2286682"/>
                    </a:cubicBezTo>
                    <a:cubicBezTo>
                      <a:pt x="1061252" y="2321469"/>
                      <a:pt x="1060754" y="2355740"/>
                      <a:pt x="1070522" y="2388667"/>
                    </a:cubicBezTo>
                    <a:cubicBezTo>
                      <a:pt x="1080600" y="2422815"/>
                      <a:pt x="1085513" y="2459602"/>
                      <a:pt x="1093939" y="2494653"/>
                    </a:cubicBezTo>
                    <a:cubicBezTo>
                      <a:pt x="1098500" y="2513273"/>
                      <a:pt x="1106866" y="2529964"/>
                      <a:pt x="1112007" y="2548197"/>
                    </a:cubicBezTo>
                    <a:cubicBezTo>
                      <a:pt x="1121409" y="2581573"/>
                      <a:pt x="1130232" y="2615336"/>
                      <a:pt x="1138346" y="2649163"/>
                    </a:cubicBezTo>
                    <a:cubicBezTo>
                      <a:pt x="1146465" y="2682988"/>
                      <a:pt x="1157699" y="2716368"/>
                      <a:pt x="1160337" y="2751608"/>
                    </a:cubicBezTo>
                    <a:cubicBezTo>
                      <a:pt x="1164714" y="2811646"/>
                      <a:pt x="1159211" y="2873999"/>
                      <a:pt x="1165737" y="2933012"/>
                    </a:cubicBezTo>
                    <a:cubicBezTo>
                      <a:pt x="1172445" y="2992925"/>
                      <a:pt x="1185964" y="3051556"/>
                      <a:pt x="1202029" y="3107873"/>
                    </a:cubicBezTo>
                    <a:cubicBezTo>
                      <a:pt x="1214635" y="3152396"/>
                      <a:pt x="1227749" y="3194534"/>
                      <a:pt x="1225692" y="3244974"/>
                    </a:cubicBezTo>
                    <a:cubicBezTo>
                      <a:pt x="1224565" y="3273123"/>
                      <a:pt x="1231196" y="3305079"/>
                      <a:pt x="1243916" y="3326221"/>
                    </a:cubicBezTo>
                    <a:cubicBezTo>
                      <a:pt x="1271701" y="3372044"/>
                      <a:pt x="1285247" y="3423911"/>
                      <a:pt x="1293067" y="3480219"/>
                    </a:cubicBezTo>
                    <a:lnTo>
                      <a:pt x="1308071" y="3585182"/>
                    </a:lnTo>
                    <a:lnTo>
                      <a:pt x="1295962" y="3584708"/>
                    </a:lnTo>
                    <a:cubicBezTo>
                      <a:pt x="1237754" y="3586303"/>
                      <a:pt x="1180629" y="3594888"/>
                      <a:pt x="1118893" y="3568330"/>
                    </a:cubicBezTo>
                    <a:cubicBezTo>
                      <a:pt x="1113435" y="3565936"/>
                      <a:pt x="1102517" y="3567964"/>
                      <a:pt x="1094179" y="3567566"/>
                    </a:cubicBezTo>
                    <a:cubicBezTo>
                      <a:pt x="1027548" y="3564029"/>
                      <a:pt x="967064" y="3547281"/>
                      <a:pt x="922719" y="3516472"/>
                    </a:cubicBezTo>
                    <a:cubicBezTo>
                      <a:pt x="908178" y="3506414"/>
                      <a:pt x="892942" y="3497984"/>
                      <a:pt x="877028" y="3490955"/>
                    </a:cubicBezTo>
                    <a:lnTo>
                      <a:pt x="850533" y="3481837"/>
                    </a:lnTo>
                    <a:lnTo>
                      <a:pt x="852113" y="3461170"/>
                    </a:lnTo>
                    <a:cubicBezTo>
                      <a:pt x="854391" y="3434500"/>
                      <a:pt x="848474" y="3414331"/>
                      <a:pt x="831383" y="3399179"/>
                    </a:cubicBezTo>
                    <a:cubicBezTo>
                      <a:pt x="801767" y="3373388"/>
                      <a:pt x="773654" y="3344957"/>
                      <a:pt x="743141" y="3320580"/>
                    </a:cubicBezTo>
                    <a:cubicBezTo>
                      <a:pt x="722236" y="3303685"/>
                      <a:pt x="714543" y="3281842"/>
                      <a:pt x="713221" y="3251241"/>
                    </a:cubicBezTo>
                    <a:cubicBezTo>
                      <a:pt x="712555" y="3234106"/>
                      <a:pt x="704768" y="3217029"/>
                      <a:pt x="697098" y="3202528"/>
                    </a:cubicBezTo>
                    <a:cubicBezTo>
                      <a:pt x="687845" y="3184997"/>
                      <a:pt x="672212" y="3172554"/>
                      <a:pt x="664820" y="3154190"/>
                    </a:cubicBezTo>
                    <a:cubicBezTo>
                      <a:pt x="646169" y="3109209"/>
                      <a:pt x="616744" y="3087991"/>
                      <a:pt x="572501" y="3087312"/>
                    </a:cubicBezTo>
                    <a:cubicBezTo>
                      <a:pt x="533259" y="3086763"/>
                      <a:pt x="493731" y="3044085"/>
                      <a:pt x="497703" y="3005243"/>
                    </a:cubicBezTo>
                    <a:cubicBezTo>
                      <a:pt x="502030" y="2962279"/>
                      <a:pt x="490540" y="2928257"/>
                      <a:pt x="476984" y="2892751"/>
                    </a:cubicBezTo>
                    <a:cubicBezTo>
                      <a:pt x="469363" y="2872905"/>
                      <a:pt x="465404" y="2847135"/>
                      <a:pt x="468947" y="2824527"/>
                    </a:cubicBezTo>
                    <a:cubicBezTo>
                      <a:pt x="482188" y="2738605"/>
                      <a:pt x="520979" y="2665650"/>
                      <a:pt x="569138" y="2595026"/>
                    </a:cubicBezTo>
                    <a:cubicBezTo>
                      <a:pt x="600577" y="2548865"/>
                      <a:pt x="622260" y="2493483"/>
                      <a:pt x="645397" y="2440808"/>
                    </a:cubicBezTo>
                    <a:cubicBezTo>
                      <a:pt x="652529" y="2424387"/>
                      <a:pt x="655029" y="2401457"/>
                      <a:pt x="651820" y="2384384"/>
                    </a:cubicBezTo>
                    <a:cubicBezTo>
                      <a:pt x="640949" y="2324596"/>
                      <a:pt x="629163" y="2264805"/>
                      <a:pt x="612994" y="2207332"/>
                    </a:cubicBezTo>
                    <a:cubicBezTo>
                      <a:pt x="597678" y="2153787"/>
                      <a:pt x="601053" y="2099808"/>
                      <a:pt x="620894" y="2046679"/>
                    </a:cubicBezTo>
                    <a:cubicBezTo>
                      <a:pt x="635367" y="2007977"/>
                      <a:pt x="641110" y="1970814"/>
                      <a:pt x="644614" y="1931265"/>
                    </a:cubicBezTo>
                    <a:cubicBezTo>
                      <a:pt x="647465" y="1898285"/>
                      <a:pt x="653360" y="1862859"/>
                      <a:pt x="665994" y="1832337"/>
                    </a:cubicBezTo>
                    <a:cubicBezTo>
                      <a:pt x="683779" y="1789578"/>
                      <a:pt x="688928" y="1751381"/>
                      <a:pt x="678276" y="1709437"/>
                    </a:cubicBezTo>
                    <a:cubicBezTo>
                      <a:pt x="672576" y="1687079"/>
                      <a:pt x="673987" y="1660990"/>
                      <a:pt x="672955" y="1636123"/>
                    </a:cubicBezTo>
                    <a:cubicBezTo>
                      <a:pt x="671272" y="1597795"/>
                      <a:pt x="671867" y="1558758"/>
                      <a:pt x="668480" y="1520749"/>
                    </a:cubicBezTo>
                    <a:cubicBezTo>
                      <a:pt x="665050" y="1479903"/>
                      <a:pt x="655019" y="1440408"/>
                      <a:pt x="653920" y="1399437"/>
                    </a:cubicBezTo>
                    <a:cubicBezTo>
                      <a:pt x="652652" y="1355309"/>
                      <a:pt x="639893" y="1323154"/>
                      <a:pt x="612686" y="1296979"/>
                    </a:cubicBezTo>
                    <a:cubicBezTo>
                      <a:pt x="595576" y="1280408"/>
                      <a:pt x="578401" y="1259588"/>
                      <a:pt x="570220" y="1235618"/>
                    </a:cubicBezTo>
                    <a:cubicBezTo>
                      <a:pt x="553631" y="1186194"/>
                      <a:pt x="545669" y="1131821"/>
                      <a:pt x="529736" y="1081752"/>
                    </a:cubicBezTo>
                    <a:cubicBezTo>
                      <a:pt x="507466" y="1011390"/>
                      <a:pt x="481332" y="944631"/>
                      <a:pt x="414305" y="918292"/>
                    </a:cubicBezTo>
                    <a:cubicBezTo>
                      <a:pt x="377314" y="903769"/>
                      <a:pt x="368843" y="874065"/>
                      <a:pt x="373924" y="825689"/>
                    </a:cubicBezTo>
                    <a:cubicBezTo>
                      <a:pt x="375689" y="809590"/>
                      <a:pt x="376722" y="786203"/>
                      <a:pt x="368949" y="778726"/>
                    </a:cubicBezTo>
                    <a:cubicBezTo>
                      <a:pt x="345838" y="756354"/>
                      <a:pt x="349308" y="725824"/>
                      <a:pt x="347020" y="694643"/>
                    </a:cubicBezTo>
                    <a:cubicBezTo>
                      <a:pt x="345704" y="675894"/>
                      <a:pt x="339306" y="651346"/>
                      <a:pt x="327478" y="642898"/>
                    </a:cubicBezTo>
                    <a:cubicBezTo>
                      <a:pt x="279698" y="608395"/>
                      <a:pt x="263590" y="549247"/>
                      <a:pt x="243468" y="491960"/>
                    </a:cubicBezTo>
                    <a:cubicBezTo>
                      <a:pt x="237433" y="475142"/>
                      <a:pt x="230250" y="456843"/>
                      <a:pt x="218930" y="446010"/>
                    </a:cubicBezTo>
                    <a:cubicBezTo>
                      <a:pt x="194433" y="422927"/>
                      <a:pt x="180036" y="395344"/>
                      <a:pt x="180614" y="354892"/>
                    </a:cubicBezTo>
                    <a:cubicBezTo>
                      <a:pt x="180923" y="342010"/>
                      <a:pt x="176523" y="328798"/>
                      <a:pt x="171988" y="317521"/>
                    </a:cubicBezTo>
                    <a:cubicBezTo>
                      <a:pt x="162052" y="293291"/>
                      <a:pt x="148442" y="271315"/>
                      <a:pt x="139875" y="246378"/>
                    </a:cubicBezTo>
                    <a:cubicBezTo>
                      <a:pt x="117577" y="182780"/>
                      <a:pt x="95749" y="119890"/>
                      <a:pt x="51499" y="73211"/>
                    </a:cubicBezTo>
                    <a:cubicBezTo>
                      <a:pt x="40691" y="61834"/>
                      <a:pt x="29467" y="49763"/>
                      <a:pt x="19690" y="36621"/>
                    </a:cubicBezTo>
                    <a:close/>
                  </a:path>
                </a:pathLst>
              </a:custGeom>
              <a:blipFill dpi="0" rotWithShape="1">
                <a:blip r:embed="rId2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7" name="Picture 6" descr="A multi tool knife with many tools&#10;&#10;Description automatically generated">
            <a:extLst>
              <a:ext uri="{FF2B5EF4-FFF2-40B4-BE49-F238E27FC236}">
                <a16:creationId xmlns:a16="http://schemas.microsoft.com/office/drawing/2014/main" id="{AF2D2C81-EA7C-934C-024A-D8ADD11973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1944" y="2177143"/>
            <a:ext cx="2619375" cy="25804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4449D8-7FCF-8CC0-BE3E-7EF9C48B7A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3794" y="4990215"/>
            <a:ext cx="3329131" cy="144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274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4E572-2B0E-CF17-D204-0CDDA84AD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Leadership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38E1C5-5913-8A99-579E-F97FA6998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“My leadership experiences have underscored the importance of being </a:t>
            </a:r>
            <a:r>
              <a:rPr lang="en-US" sz="3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proactive</a:t>
            </a:r>
            <a:r>
              <a:rPr lang="en-US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en-US" sz="3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working to create the future</a:t>
            </a:r>
            <a:r>
              <a:rPr lang="en-US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We must ground our vision in concrete actions, </a:t>
            </a:r>
            <a:r>
              <a:rPr lang="en-US" sz="32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big and small</a:t>
            </a:r>
            <a:r>
              <a:rPr lang="en-US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Key is the need to </a:t>
            </a:r>
            <a:r>
              <a:rPr lang="en-US" sz="3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focus on people</a:t>
            </a:r>
            <a:r>
              <a:rPr lang="en-US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—nothing can be done without mobilizing our communities. That requires being attentive to both head and heart as we manage crises. </a:t>
            </a:r>
            <a:r>
              <a:rPr lang="en-US" sz="32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 must guide the intellectual and emotional journeys of our faculty, staff, and students as we navigate constant change.”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769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418D31-B566-3CED-9145-B3B26FF2C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pPr marL="0" marR="0" indent="0">
              <a:spcAft>
                <a:spcPts val="2145"/>
              </a:spcAft>
            </a:pPr>
            <a:r>
              <a:rPr lang="en-US" sz="3100" b="1" kern="100">
                <a:solidFill>
                  <a:srgbClr val="FFFFFF"/>
                </a:solidFill>
                <a:effectLst/>
                <a:latin typeface="Aptos" panose="020B0004020202020204" pitchFamily="34" charset="0"/>
                <a:ea typeface="Courier New" panose="02070309020205020404" pitchFamily="49" charset="0"/>
              </a:rPr>
              <a:t>Toughest job in higher education: Chairs’ responsibilities</a:t>
            </a:r>
            <a:br>
              <a:rPr lang="en-US" sz="3100" kern="100">
                <a:solidFill>
                  <a:srgbClr val="FFFFFF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</a:rPr>
            </a:br>
            <a:br>
              <a:rPr lang="en-US" sz="3100" kern="100">
                <a:solidFill>
                  <a:srgbClr val="FFFFFF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</a:rPr>
            </a:br>
            <a:r>
              <a:rPr lang="en-US" sz="3100" b="1" kern="100">
                <a:solidFill>
                  <a:srgbClr val="FFFFFF"/>
                </a:solidFill>
                <a:effectLst/>
                <a:latin typeface="Aptos" panose="020B0004020202020204" pitchFamily="34" charset="0"/>
                <a:ea typeface="Courier New" panose="02070309020205020404" pitchFamily="49" charset="0"/>
              </a:rPr>
              <a:t>Angela Lumpkin &amp; Stephanie J. Jones</a:t>
            </a:r>
            <a:endParaRPr lang="en-US" sz="3100">
              <a:solidFill>
                <a:srgbClr val="FFFFFF"/>
              </a:solidFill>
              <a:latin typeface="Aptos" panose="020B0004020202020204" pitchFamily="34" charset="0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366F65-A4A9-0313-C1D2-570EC3614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7287492" cy="6092485"/>
          </a:xfrm>
        </p:spPr>
        <p:txBody>
          <a:bodyPr anchor="ctr">
            <a:normAutofit/>
          </a:bodyPr>
          <a:lstStyle/>
          <a:p>
            <a:r>
              <a:rPr lang="en-US" sz="22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The authors and their colleagues identified over </a:t>
            </a:r>
            <a:r>
              <a:rPr lang="en-US" sz="2200" b="1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62 responsibilities </a:t>
            </a:r>
            <a:r>
              <a:rPr lang="en-US" sz="22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in 7 categories Chairs are expected to complete.</a:t>
            </a:r>
          </a:p>
          <a:p>
            <a:endParaRPr lang="en-US" sz="2200" dirty="0">
              <a:latin typeface="Aptos" panose="020B0004020202020204" pitchFamily="34" charset="0"/>
              <a:ea typeface="Calibri" panose="020F0502020204030204" pitchFamily="34" charset="0"/>
            </a:endParaRPr>
          </a:p>
          <a:p>
            <a:r>
              <a:rPr lang="en-US" sz="2200" dirty="0">
                <a:latin typeface="Aptos" panose="020B0004020202020204" pitchFamily="34" charset="0"/>
                <a:ea typeface="Calibri" panose="020F0502020204030204" pitchFamily="34" charset="0"/>
              </a:rPr>
              <a:t>P</a:t>
            </a:r>
            <a:r>
              <a:rPr lang="en-US" sz="22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ersonnel management, effective internal and external communications, budget and resource management, instructional leadership, department climate and culture, departmental change and advancement, and department chair as faculty.</a:t>
            </a:r>
          </a:p>
          <a:p>
            <a:endParaRPr lang="en-US" sz="2200" dirty="0">
              <a:latin typeface="Aptos" panose="020B0004020202020204" pitchFamily="34" charset="0"/>
              <a:ea typeface="Calibri" panose="020F0502020204030204" pitchFamily="34" charset="0"/>
            </a:endParaRPr>
          </a:p>
          <a:p>
            <a:r>
              <a:rPr lang="en-US" sz="2200" dirty="0">
                <a:latin typeface="Aptos" panose="020B0004020202020204" pitchFamily="34" charset="0"/>
                <a:ea typeface="Calibri" panose="020F0502020204030204" pitchFamily="34" charset="0"/>
              </a:rPr>
              <a:t>D</a:t>
            </a:r>
            <a:r>
              <a:rPr lang="en-US" sz="22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evelop communication, mentoring, negotiation, </a:t>
            </a:r>
            <a:r>
              <a:rPr lang="en-US" sz="2200" b="1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delegation</a:t>
            </a:r>
            <a:r>
              <a:rPr lang="en-US" sz="22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, financial, </a:t>
            </a:r>
            <a:r>
              <a:rPr lang="en-US" sz="2200" b="1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managerial</a:t>
            </a:r>
            <a:r>
              <a:rPr lang="en-US" sz="22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, and </a:t>
            </a:r>
            <a:r>
              <a:rPr lang="en-US" sz="2200" b="1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leadership skills and abilities</a:t>
            </a:r>
            <a:r>
              <a:rPr lang="en-US" sz="22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, while identifying the need for </a:t>
            </a:r>
            <a:r>
              <a:rPr lang="en-US" sz="2200" b="1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gaining upper administrative support </a:t>
            </a:r>
            <a:r>
              <a:rPr lang="en-US" sz="22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for expanded training and resources to better prepare them to complete not only the toughest, but one of the most important, jobs on campus</a:t>
            </a:r>
            <a:r>
              <a:rPr lang="en-US" sz="20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.</a:t>
            </a:r>
            <a:endParaRPr lang="en-US" sz="20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711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8A51D-B620-DEC3-E55F-3AC0045B0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Under Water</a:t>
            </a:r>
          </a:p>
        </p:txBody>
      </p:sp>
      <p:pic>
        <p:nvPicPr>
          <p:cNvPr id="7" name="Picture 6" descr="A person wearing a scuba diving suit&#10;&#10;Description automatically generated">
            <a:extLst>
              <a:ext uri="{FF2B5EF4-FFF2-40B4-BE49-F238E27FC236}">
                <a16:creationId xmlns:a16="http://schemas.microsoft.com/office/drawing/2014/main" id="{C42CE943-5AD5-B648-D1AA-1BF484F94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267" y="2209799"/>
            <a:ext cx="4485990" cy="3167743"/>
          </a:xfrm>
          <a:prstGeom prst="rect">
            <a:avLst/>
          </a:prstGeom>
        </p:spPr>
      </p:pic>
      <p:pic>
        <p:nvPicPr>
          <p:cNvPr id="9" name="Picture 8" descr="A person in scuba gear underwater&#10;&#10;Description automatically generated">
            <a:extLst>
              <a:ext uri="{FF2B5EF4-FFF2-40B4-BE49-F238E27FC236}">
                <a16:creationId xmlns:a16="http://schemas.microsoft.com/office/drawing/2014/main" id="{07C91217-DD5E-4BF0-54ED-EB83DA150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9633" y="2209799"/>
            <a:ext cx="4793101" cy="316774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0F88192-81F5-D56F-C550-719CF3511661}"/>
              </a:ext>
            </a:extLst>
          </p:cNvPr>
          <p:cNvSpPr txBox="1"/>
          <p:nvPr/>
        </p:nvSpPr>
        <p:spPr>
          <a:xfrm>
            <a:off x="2601686" y="5617029"/>
            <a:ext cx="3091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tos" panose="020B0004020202020204" pitchFamily="34" charset="0"/>
              </a:rPr>
              <a:t>Aqua Lungs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54882F-7BA2-5FF0-166A-637CCF9B2863}"/>
              </a:ext>
            </a:extLst>
          </p:cNvPr>
          <p:cNvSpPr txBox="1"/>
          <p:nvPr/>
        </p:nvSpPr>
        <p:spPr>
          <a:xfrm>
            <a:off x="6289633" y="5663195"/>
            <a:ext cx="5224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tos" panose="020B0004020202020204" pitchFamily="34" charset="0"/>
              </a:rPr>
              <a:t>I’m OK (or at least I don’t see the shark behind me)</a:t>
            </a:r>
          </a:p>
        </p:txBody>
      </p:sp>
    </p:spTree>
    <p:extLst>
      <p:ext uri="{BB962C8B-B14F-4D97-AF65-F5344CB8AC3E}">
        <p14:creationId xmlns:p14="http://schemas.microsoft.com/office/powerpoint/2010/main" val="20272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37D19-1BB1-90B6-1B08-44A8DFE96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Drinking from a fire hose</a:t>
            </a:r>
          </a:p>
        </p:txBody>
      </p:sp>
      <p:pic>
        <p:nvPicPr>
          <p:cNvPr id="5" name="Picture 4" descr="A person spraying water with his head&#10;&#10;Description automatically generated">
            <a:extLst>
              <a:ext uri="{FF2B5EF4-FFF2-40B4-BE49-F238E27FC236}">
                <a16:creationId xmlns:a16="http://schemas.microsoft.com/office/drawing/2014/main" id="{201A5BDF-A30B-BCF0-AB08-268981E706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070" y="2222045"/>
            <a:ext cx="3510643" cy="2992211"/>
          </a:xfrm>
          <a:prstGeom prst="rect">
            <a:avLst/>
          </a:prstGeom>
        </p:spPr>
      </p:pic>
      <p:pic>
        <p:nvPicPr>
          <p:cNvPr id="7" name="Picture 6" descr="A person spraying water on his knee&#10;&#10;Description automatically generated">
            <a:extLst>
              <a:ext uri="{FF2B5EF4-FFF2-40B4-BE49-F238E27FC236}">
                <a16:creationId xmlns:a16="http://schemas.microsoft.com/office/drawing/2014/main" id="{A9E38CAF-9F79-A93A-0BD5-721ED6DD2C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4294" y="2222044"/>
            <a:ext cx="3590246" cy="2992212"/>
          </a:xfrm>
          <a:prstGeom prst="rect">
            <a:avLst/>
          </a:prstGeom>
        </p:spPr>
      </p:pic>
      <p:pic>
        <p:nvPicPr>
          <p:cNvPr id="9" name="Picture 8" descr="A person squatting on a sidewalk with a fire hydrant&#10;&#10;Description automatically generated">
            <a:extLst>
              <a:ext uri="{FF2B5EF4-FFF2-40B4-BE49-F238E27FC236}">
                <a16:creationId xmlns:a16="http://schemas.microsoft.com/office/drawing/2014/main" id="{F4084569-66A7-8CD5-542F-CCEB6FCD99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5825" y="2222044"/>
            <a:ext cx="3169105" cy="299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730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74A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A close-up of a gear&#10;&#10;Description automatically generated">
            <a:extLst>
              <a:ext uri="{FF2B5EF4-FFF2-40B4-BE49-F238E27FC236}">
                <a16:creationId xmlns:a16="http://schemas.microsoft.com/office/drawing/2014/main" id="{E78039AE-9C3E-73C8-4FF0-CCC908B1E6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866311"/>
            <a:ext cx="10905066" cy="512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852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36ACB7-4A4F-7B11-D256-3128482D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Board Members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924DC-C741-5A01-D5E3-2FACAD74B2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en-US" sz="3200" dirty="0">
                <a:latin typeface="Aptos" panose="020B0004020202020204" pitchFamily="34" charset="0"/>
              </a:rPr>
              <a:t>Debi Bell</a:t>
            </a:r>
          </a:p>
          <a:p>
            <a:r>
              <a:rPr lang="en-US" sz="3200" dirty="0">
                <a:latin typeface="Aptos" panose="020B0004020202020204" pitchFamily="34" charset="0"/>
              </a:rPr>
              <a:t>Brian Daly</a:t>
            </a:r>
          </a:p>
          <a:p>
            <a:r>
              <a:rPr lang="en-US" sz="3200" dirty="0">
                <a:latin typeface="Aptos" panose="020B0004020202020204" pitchFamily="34" charset="0"/>
              </a:rPr>
              <a:t>Mike Dougherty</a:t>
            </a:r>
          </a:p>
          <a:p>
            <a:r>
              <a:rPr lang="en-US" sz="3200" dirty="0">
                <a:latin typeface="Aptos" panose="020B0004020202020204" pitchFamily="34" charset="0"/>
              </a:rPr>
              <a:t>Jennifer Mangels</a:t>
            </a:r>
          </a:p>
          <a:p>
            <a:r>
              <a:rPr lang="en-US" sz="3200" dirty="0">
                <a:latin typeface="Aptos" panose="020B0004020202020204" pitchFamily="34" charset="0"/>
              </a:rPr>
              <a:t>Sandra Morissette</a:t>
            </a:r>
          </a:p>
          <a:p>
            <a:r>
              <a:rPr lang="en-US" sz="3200" dirty="0">
                <a:latin typeface="Aptos" panose="020B0004020202020204" pitchFamily="34" charset="0"/>
              </a:rPr>
              <a:t>Paula Shear</a:t>
            </a:r>
          </a:p>
          <a:p>
            <a:r>
              <a:rPr lang="en-US" sz="3200" dirty="0">
                <a:latin typeface="Aptos" panose="020B0004020202020204" pitchFamily="34" charset="0"/>
              </a:rPr>
              <a:t>Jack Shelley-Tremblay</a:t>
            </a:r>
          </a:p>
          <a:p>
            <a:r>
              <a:rPr lang="en-US" sz="3200" dirty="0">
                <a:latin typeface="Aptos" panose="020B0004020202020204" pitchFamily="34" charset="0"/>
              </a:rPr>
              <a:t>Jay Smart</a:t>
            </a:r>
            <a:br>
              <a:rPr lang="en-US" sz="3200" dirty="0">
                <a:latin typeface="Aptos" panose="020B0004020202020204" pitchFamily="34" charset="0"/>
              </a:rPr>
            </a:br>
            <a:br>
              <a:rPr lang="en-US" sz="2000" dirty="0"/>
            </a:b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42483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1600</TotalTime>
  <Words>689</Words>
  <Application>Microsoft Office PowerPoint</Application>
  <PresentationFormat>Widescreen</PresentationFormat>
  <Paragraphs>64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Aptos</vt:lpstr>
      <vt:lpstr>Arial</vt:lpstr>
      <vt:lpstr>Calibri</vt:lpstr>
      <vt:lpstr>Calibri Light</vt:lpstr>
      <vt:lpstr>Office Theme</vt:lpstr>
      <vt:lpstr>Welcome to the Council of Graduate Departments of Psychology 2025 Annual Meeting</vt:lpstr>
      <vt:lpstr>Meeting space wifi password</vt:lpstr>
      <vt:lpstr>The 2025  annual meeting theme  Managing and Prioritizing the many duties of chairs/HEADS: How to be the best Swiss army knife </vt:lpstr>
      <vt:lpstr>Leadership</vt:lpstr>
      <vt:lpstr>Toughest job in higher education: Chairs’ responsibilities  Angela Lumpkin &amp; Stephanie J. Jones</vt:lpstr>
      <vt:lpstr>Under Water</vt:lpstr>
      <vt:lpstr>Drinking from a fire hose</vt:lpstr>
      <vt:lpstr>PowerPoint Presentation</vt:lpstr>
      <vt:lpstr>Board Members</vt:lpstr>
      <vt:lpstr>A little bit about COGDOP</vt:lpstr>
      <vt:lpstr>Program Highlights</vt:lpstr>
      <vt:lpstr>A few items of information</vt:lpstr>
      <vt:lpstr>We strive to provide a safe place to share experiences</vt:lpstr>
      <vt:lpstr>Welcome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Council of Graduate Departments of Psychology Annual Meeting</dc:title>
  <dc:creator>Shear, Paula (shearpk)</dc:creator>
  <cp:lastModifiedBy>Daly,Brian</cp:lastModifiedBy>
  <cp:revision>6</cp:revision>
  <dcterms:created xsi:type="dcterms:W3CDTF">2023-02-24T05:50:08Z</dcterms:created>
  <dcterms:modified xsi:type="dcterms:W3CDTF">2025-02-07T14:42:30Z</dcterms:modified>
</cp:coreProperties>
</file>