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0" r:id="rId3"/>
    <p:sldId id="262" r:id="rId4"/>
    <p:sldId id="263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06E62A4-592F-4EF2-9BA9-F94424D68EAD}" v="194" dt="2025-02-03T21:18:45.99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5086"/>
    <p:restoredTop sz="96327"/>
  </p:normalViewPr>
  <p:slideViewPr>
    <p:cSldViewPr snapToGrid="0">
      <p:cViewPr varScale="1">
        <p:scale>
          <a:sx n="72" d="100"/>
          <a:sy n="72" d="100"/>
        </p:scale>
        <p:origin x="72" y="1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ly,Brian" userId="a1534079-cf85-4538-b145-9a652464a5a4" providerId="ADAL" clId="{806E62A4-592F-4EF2-9BA9-F94424D68EAD}"/>
    <pc:docChg chg="undo custSel addSld delSld modSld">
      <pc:chgData name="Daly,Brian" userId="a1534079-cf85-4538-b145-9a652464a5a4" providerId="ADAL" clId="{806E62A4-592F-4EF2-9BA9-F94424D68EAD}" dt="2025-02-03T21:19:12.003" v="1146" actId="14100"/>
      <pc:docMkLst>
        <pc:docMk/>
      </pc:docMkLst>
      <pc:sldChg chg="modSp mod">
        <pc:chgData name="Daly,Brian" userId="a1534079-cf85-4538-b145-9a652464a5a4" providerId="ADAL" clId="{806E62A4-592F-4EF2-9BA9-F94424D68EAD}" dt="2025-02-03T15:10:04.543" v="198" actId="27636"/>
        <pc:sldMkLst>
          <pc:docMk/>
          <pc:sldMk cId="3242483918" sldId="257"/>
        </pc:sldMkLst>
        <pc:spChg chg="mod">
          <ac:chgData name="Daly,Brian" userId="a1534079-cf85-4538-b145-9a652464a5a4" providerId="ADAL" clId="{806E62A4-592F-4EF2-9BA9-F94424D68EAD}" dt="2025-02-03T15:10:04.543" v="198" actId="27636"/>
          <ac:spMkLst>
            <pc:docMk/>
            <pc:sldMk cId="3242483918" sldId="257"/>
            <ac:spMk id="3" creationId="{71A924DC-C741-5A01-D5E3-2FACAD74B230}"/>
          </ac:spMkLst>
        </pc:spChg>
      </pc:sldChg>
      <pc:sldChg chg="del">
        <pc:chgData name="Daly,Brian" userId="a1534079-cf85-4538-b145-9a652464a5a4" providerId="ADAL" clId="{806E62A4-592F-4EF2-9BA9-F94424D68EAD}" dt="2025-02-03T15:10:28.075" v="199" actId="47"/>
        <pc:sldMkLst>
          <pc:docMk/>
          <pc:sldMk cId="3150013053" sldId="260"/>
        </pc:sldMkLst>
      </pc:sldChg>
      <pc:sldChg chg="modSp mod">
        <pc:chgData name="Daly,Brian" userId="a1534079-cf85-4538-b145-9a652464a5a4" providerId="ADAL" clId="{806E62A4-592F-4EF2-9BA9-F94424D68EAD}" dt="2025-02-03T16:07:01.241" v="385" actId="20577"/>
        <pc:sldMkLst>
          <pc:docMk/>
          <pc:sldMk cId="851123700" sldId="262"/>
        </pc:sldMkLst>
        <pc:spChg chg="mod">
          <ac:chgData name="Daly,Brian" userId="a1534079-cf85-4538-b145-9a652464a5a4" providerId="ADAL" clId="{806E62A4-592F-4EF2-9BA9-F94424D68EAD}" dt="2025-02-03T16:07:01.241" v="385" actId="20577"/>
          <ac:spMkLst>
            <pc:docMk/>
            <pc:sldMk cId="851123700" sldId="262"/>
            <ac:spMk id="3" creationId="{9E1903FA-5C09-8AA3-DD7A-A4517B7BC6DE}"/>
          </ac:spMkLst>
        </pc:spChg>
      </pc:sldChg>
      <pc:sldChg chg="addSp delSp modSp mod setBg delAnim">
        <pc:chgData name="Daly,Brian" userId="a1534079-cf85-4538-b145-9a652464a5a4" providerId="ADAL" clId="{806E62A4-592F-4EF2-9BA9-F94424D68EAD}" dt="2025-02-03T18:19:35.508" v="1083" actId="14100"/>
        <pc:sldMkLst>
          <pc:docMk/>
          <pc:sldMk cId="1779274443" sldId="264"/>
        </pc:sldMkLst>
        <pc:spChg chg="mod">
          <ac:chgData name="Daly,Brian" userId="a1534079-cf85-4538-b145-9a652464a5a4" providerId="ADAL" clId="{806E62A4-592F-4EF2-9BA9-F94424D68EAD}" dt="2025-02-03T18:19:13.651" v="1081" actId="20577"/>
          <ac:spMkLst>
            <pc:docMk/>
            <pc:sldMk cId="1779274443" sldId="264"/>
            <ac:spMk id="2" creationId="{E399522E-C989-B487-205C-B3123C067D82}"/>
          </ac:spMkLst>
        </pc:spChg>
        <pc:spChg chg="del">
          <ac:chgData name="Daly,Brian" userId="a1534079-cf85-4538-b145-9a652464a5a4" providerId="ADAL" clId="{806E62A4-592F-4EF2-9BA9-F94424D68EAD}" dt="2025-02-03T14:47:00.680" v="2" actId="478"/>
          <ac:spMkLst>
            <pc:docMk/>
            <pc:sldMk cId="1779274443" sldId="264"/>
            <ac:spMk id="3" creationId="{DC368CEB-B819-E51A-F82E-AA229B5BED1A}"/>
          </ac:spMkLst>
        </pc:spChg>
        <pc:spChg chg="add del">
          <ac:chgData name="Daly,Brian" userId="a1534079-cf85-4538-b145-9a652464a5a4" providerId="ADAL" clId="{806E62A4-592F-4EF2-9BA9-F94424D68EAD}" dt="2025-02-03T14:49:07.189" v="24" actId="26606"/>
          <ac:spMkLst>
            <pc:docMk/>
            <pc:sldMk cId="1779274443" sldId="264"/>
            <ac:spMk id="12" creationId="{FB5B0058-AF13-4859-B429-4EDDE2A26F7F}"/>
          </ac:spMkLst>
        </pc:spChg>
        <pc:spChg chg="add del">
          <ac:chgData name="Daly,Brian" userId="a1534079-cf85-4538-b145-9a652464a5a4" providerId="ADAL" clId="{806E62A4-592F-4EF2-9BA9-F94424D68EAD}" dt="2025-02-03T14:49:07.189" v="24" actId="26606"/>
          <ac:spMkLst>
            <pc:docMk/>
            <pc:sldMk cId="1779274443" sldId="264"/>
            <ac:spMk id="14" creationId="{0277405F-0B4F-4418-B773-1B38814125B6}"/>
          </ac:spMkLst>
        </pc:spChg>
        <pc:spChg chg="add">
          <ac:chgData name="Daly,Brian" userId="a1534079-cf85-4538-b145-9a652464a5a4" providerId="ADAL" clId="{806E62A4-592F-4EF2-9BA9-F94424D68EAD}" dt="2025-02-03T14:49:07.202" v="25" actId="26606"/>
          <ac:spMkLst>
            <pc:docMk/>
            <pc:sldMk cId="1779274443" sldId="264"/>
            <ac:spMk id="21" creationId="{08373A3F-54E0-424E-A84D-3522122109F4}"/>
          </ac:spMkLst>
        </pc:spChg>
        <pc:grpChg chg="add">
          <ac:chgData name="Daly,Brian" userId="a1534079-cf85-4538-b145-9a652464a5a4" providerId="ADAL" clId="{806E62A4-592F-4EF2-9BA9-F94424D68EAD}" dt="2025-02-03T14:49:07.202" v="25" actId="26606"/>
          <ac:grpSpMkLst>
            <pc:docMk/>
            <pc:sldMk cId="1779274443" sldId="264"/>
            <ac:grpSpMk id="22" creationId="{C9829185-6353-4E3C-B082-AA7F5193916F}"/>
          </ac:grpSpMkLst>
        </pc:grpChg>
        <pc:grpChg chg="add">
          <ac:chgData name="Daly,Brian" userId="a1534079-cf85-4538-b145-9a652464a5a4" providerId="ADAL" clId="{806E62A4-592F-4EF2-9BA9-F94424D68EAD}" dt="2025-02-03T14:49:07.202" v="25" actId="26606"/>
          <ac:grpSpMkLst>
            <pc:docMk/>
            <pc:sldMk cId="1779274443" sldId="264"/>
            <ac:grpSpMk id="29" creationId="{B7BAEF06-AB74-442C-8C30-B88233FD836C}"/>
          </ac:grpSpMkLst>
        </pc:grpChg>
        <pc:picChg chg="add mod">
          <ac:chgData name="Daly,Brian" userId="a1534079-cf85-4538-b145-9a652464a5a4" providerId="ADAL" clId="{806E62A4-592F-4EF2-9BA9-F94424D68EAD}" dt="2025-02-03T14:49:07.202" v="25" actId="26606"/>
          <ac:picMkLst>
            <pc:docMk/>
            <pc:sldMk cId="1779274443" sldId="264"/>
            <ac:picMk id="5" creationId="{37609726-9411-5DDC-5F7F-1D8BBF8AEB25}"/>
          </ac:picMkLst>
        </pc:picChg>
        <pc:picChg chg="add mod">
          <ac:chgData name="Daly,Brian" userId="a1534079-cf85-4538-b145-9a652464a5a4" providerId="ADAL" clId="{806E62A4-592F-4EF2-9BA9-F94424D68EAD}" dt="2025-02-03T18:19:35.508" v="1083" actId="14100"/>
          <ac:picMkLst>
            <pc:docMk/>
            <pc:sldMk cId="1779274443" sldId="264"/>
            <ac:picMk id="7" creationId="{AF2D2C81-EA7C-934C-024A-D8ADD11973DF}"/>
          </ac:picMkLst>
        </pc:picChg>
        <pc:picChg chg="add mod">
          <ac:chgData name="Daly,Brian" userId="a1534079-cf85-4538-b145-9a652464a5a4" providerId="ADAL" clId="{806E62A4-592F-4EF2-9BA9-F94424D68EAD}" dt="2025-02-03T18:18:52.403" v="1059" actId="1076"/>
          <ac:picMkLst>
            <pc:docMk/>
            <pc:sldMk cId="1779274443" sldId="264"/>
            <ac:picMk id="8" creationId="{FD4449D8-7FCF-8CC0-BE3E-7EF9C48B7A2B}"/>
          </ac:picMkLst>
        </pc:picChg>
      </pc:sldChg>
      <pc:sldChg chg="del">
        <pc:chgData name="Daly,Brian" userId="a1534079-cf85-4538-b145-9a652464a5a4" providerId="ADAL" clId="{806E62A4-592F-4EF2-9BA9-F94424D68EAD}" dt="2025-02-03T14:49:36.849" v="26" actId="47"/>
        <pc:sldMkLst>
          <pc:docMk/>
          <pc:sldMk cId="2224614927" sldId="265"/>
        </pc:sldMkLst>
      </pc:sldChg>
      <pc:sldChg chg="addSp delSp modSp mod">
        <pc:chgData name="Daly,Brian" userId="a1534079-cf85-4538-b145-9a652464a5a4" providerId="ADAL" clId="{806E62A4-592F-4EF2-9BA9-F94424D68EAD}" dt="2025-02-03T21:19:12.003" v="1146" actId="14100"/>
        <pc:sldMkLst>
          <pc:docMk/>
          <pc:sldMk cId="20272760" sldId="266"/>
        </pc:sldMkLst>
        <pc:spChg chg="mod">
          <ac:chgData name="Daly,Brian" userId="a1534079-cf85-4538-b145-9a652464a5a4" providerId="ADAL" clId="{806E62A4-592F-4EF2-9BA9-F94424D68EAD}" dt="2025-02-03T14:50:35.419" v="37" actId="20577"/>
          <ac:spMkLst>
            <pc:docMk/>
            <pc:sldMk cId="20272760" sldId="266"/>
            <ac:spMk id="2" creationId="{4AF8A51D-B620-DEC3-E55F-3AC0045B0169}"/>
          </ac:spMkLst>
        </pc:spChg>
        <pc:spChg chg="add del mod">
          <ac:chgData name="Daly,Brian" userId="a1534079-cf85-4538-b145-9a652464a5a4" providerId="ADAL" clId="{806E62A4-592F-4EF2-9BA9-F94424D68EAD}" dt="2025-02-03T14:50:41.482" v="39" actId="478"/>
          <ac:spMkLst>
            <pc:docMk/>
            <pc:sldMk cId="20272760" sldId="266"/>
            <ac:spMk id="4" creationId="{C1407685-3300-83D2-D162-DCF2ABE0E1E4}"/>
          </ac:spMkLst>
        </pc:spChg>
        <pc:spChg chg="add mod">
          <ac:chgData name="Daly,Brian" userId="a1534079-cf85-4538-b145-9a652464a5a4" providerId="ADAL" clId="{806E62A4-592F-4EF2-9BA9-F94424D68EAD}" dt="2025-02-03T18:20:09.944" v="1088" actId="1076"/>
          <ac:spMkLst>
            <pc:docMk/>
            <pc:sldMk cId="20272760" sldId="266"/>
            <ac:spMk id="10" creationId="{50F88192-81F5-D56F-C550-719CF3511661}"/>
          </ac:spMkLst>
        </pc:spChg>
        <pc:spChg chg="add mod">
          <ac:chgData name="Daly,Brian" userId="a1534079-cf85-4538-b145-9a652464a5a4" providerId="ADAL" clId="{806E62A4-592F-4EF2-9BA9-F94424D68EAD}" dt="2025-02-03T21:19:12.003" v="1146" actId="14100"/>
          <ac:spMkLst>
            <pc:docMk/>
            <pc:sldMk cId="20272760" sldId="266"/>
            <ac:spMk id="12" creationId="{8D54882F-7BA2-5FF0-166A-637CCF9B2863}"/>
          </ac:spMkLst>
        </pc:spChg>
        <pc:picChg chg="del">
          <ac:chgData name="Daly,Brian" userId="a1534079-cf85-4538-b145-9a652464a5a4" providerId="ADAL" clId="{806E62A4-592F-4EF2-9BA9-F94424D68EAD}" dt="2025-02-03T14:50:37.369" v="38" actId="478"/>
          <ac:picMkLst>
            <pc:docMk/>
            <pc:sldMk cId="20272760" sldId="266"/>
            <ac:picMk id="5" creationId="{BA031FAA-3B8E-D24D-1FAC-3390C9EBA464}"/>
          </ac:picMkLst>
        </pc:picChg>
        <pc:picChg chg="add mod">
          <ac:chgData name="Daly,Brian" userId="a1534079-cf85-4538-b145-9a652464a5a4" providerId="ADAL" clId="{806E62A4-592F-4EF2-9BA9-F94424D68EAD}" dt="2025-02-03T14:51:07.348" v="51" actId="14100"/>
          <ac:picMkLst>
            <pc:docMk/>
            <pc:sldMk cId="20272760" sldId="266"/>
            <ac:picMk id="7" creationId="{C42CE943-5AD5-B648-D1AA-1BF484F94334}"/>
          </ac:picMkLst>
        </pc:picChg>
        <pc:picChg chg="add mod">
          <ac:chgData name="Daly,Brian" userId="a1534079-cf85-4538-b145-9a652464a5a4" providerId="ADAL" clId="{806E62A4-592F-4EF2-9BA9-F94424D68EAD}" dt="2025-02-03T14:51:04.186" v="50" actId="14100"/>
          <ac:picMkLst>
            <pc:docMk/>
            <pc:sldMk cId="20272760" sldId="266"/>
            <ac:picMk id="9" creationId="{07C91217-DD5E-4BF0-54ED-EB83DA150904}"/>
          </ac:picMkLst>
        </pc:picChg>
        <pc:picChg chg="add del mod">
          <ac:chgData name="Daly,Brian" userId="a1534079-cf85-4538-b145-9a652464a5a4" providerId="ADAL" clId="{806E62A4-592F-4EF2-9BA9-F94424D68EAD}" dt="2025-02-03T18:20:05.773" v="1087" actId="478"/>
          <ac:picMkLst>
            <pc:docMk/>
            <pc:sldMk cId="20272760" sldId="266"/>
            <ac:picMk id="11" creationId="{55A63261-E527-C81B-3571-764961005EE4}"/>
          </ac:picMkLst>
        </pc:picChg>
      </pc:sldChg>
      <pc:sldChg chg="del">
        <pc:chgData name="Daly,Brian" userId="a1534079-cf85-4538-b145-9a652464a5a4" providerId="ADAL" clId="{806E62A4-592F-4EF2-9BA9-F94424D68EAD}" dt="2025-02-03T14:51:41.705" v="52" actId="47"/>
        <pc:sldMkLst>
          <pc:docMk/>
          <pc:sldMk cId="1936789865" sldId="267"/>
        </pc:sldMkLst>
      </pc:sldChg>
      <pc:sldChg chg="del">
        <pc:chgData name="Daly,Brian" userId="a1534079-cf85-4538-b145-9a652464a5a4" providerId="ADAL" clId="{806E62A4-592F-4EF2-9BA9-F94424D68EAD}" dt="2025-02-03T15:10:29.250" v="200" actId="47"/>
        <pc:sldMkLst>
          <pc:docMk/>
          <pc:sldMk cId="192376110" sldId="269"/>
        </pc:sldMkLst>
      </pc:sldChg>
      <pc:sldChg chg="del">
        <pc:chgData name="Daly,Brian" userId="a1534079-cf85-4538-b145-9a652464a5a4" providerId="ADAL" clId="{806E62A4-592F-4EF2-9BA9-F94424D68EAD}" dt="2025-02-03T15:10:30.459" v="201" actId="47"/>
        <pc:sldMkLst>
          <pc:docMk/>
          <pc:sldMk cId="411266588" sldId="270"/>
        </pc:sldMkLst>
      </pc:sldChg>
      <pc:sldChg chg="modSp mod">
        <pc:chgData name="Daly,Brian" userId="a1534079-cf85-4538-b145-9a652464a5a4" providerId="ADAL" clId="{806E62A4-592F-4EF2-9BA9-F94424D68EAD}" dt="2025-02-03T16:12:28.754" v="1042" actId="20577"/>
        <pc:sldMkLst>
          <pc:docMk/>
          <pc:sldMk cId="2723345132" sldId="271"/>
        </pc:sldMkLst>
        <pc:spChg chg="mod">
          <ac:chgData name="Daly,Brian" userId="a1534079-cf85-4538-b145-9a652464a5a4" providerId="ADAL" clId="{806E62A4-592F-4EF2-9BA9-F94424D68EAD}" dt="2025-02-03T16:12:28.754" v="1042" actId="20577"/>
          <ac:spMkLst>
            <pc:docMk/>
            <pc:sldMk cId="2723345132" sldId="271"/>
            <ac:spMk id="3" creationId="{E4931D6D-C680-2B19-6CAE-9D92038437CF}"/>
          </ac:spMkLst>
        </pc:spChg>
      </pc:sldChg>
      <pc:sldChg chg="modSp mod">
        <pc:chgData name="Daly,Brian" userId="a1534079-cf85-4538-b145-9a652464a5a4" providerId="ADAL" clId="{806E62A4-592F-4EF2-9BA9-F94424D68EAD}" dt="2025-02-03T16:50:10.561" v="1053" actId="5793"/>
        <pc:sldMkLst>
          <pc:docMk/>
          <pc:sldMk cId="3027774061" sldId="272"/>
        </pc:sldMkLst>
        <pc:spChg chg="mod">
          <ac:chgData name="Daly,Brian" userId="a1534079-cf85-4538-b145-9a652464a5a4" providerId="ADAL" clId="{806E62A4-592F-4EF2-9BA9-F94424D68EAD}" dt="2025-02-03T16:50:10.561" v="1053" actId="5793"/>
          <ac:spMkLst>
            <pc:docMk/>
            <pc:sldMk cId="3027774061" sldId="272"/>
            <ac:spMk id="3" creationId="{4E394599-E75C-0069-D42F-C16898054C17}"/>
          </ac:spMkLst>
        </pc:spChg>
      </pc:sldChg>
      <pc:sldChg chg="addSp delSp modSp new mod">
        <pc:chgData name="Daly,Brian" userId="a1534079-cf85-4538-b145-9a652464a5a4" providerId="ADAL" clId="{806E62A4-592F-4EF2-9BA9-F94424D68EAD}" dt="2025-02-03T15:08:37.622" v="141" actId="1038"/>
        <pc:sldMkLst>
          <pc:docMk/>
          <pc:sldMk cId="812730236" sldId="273"/>
        </pc:sldMkLst>
        <pc:spChg chg="mod">
          <ac:chgData name="Daly,Brian" userId="a1534079-cf85-4538-b145-9a652464a5a4" providerId="ADAL" clId="{806E62A4-592F-4EF2-9BA9-F94424D68EAD}" dt="2025-02-03T14:51:54.375" v="59" actId="20577"/>
          <ac:spMkLst>
            <pc:docMk/>
            <pc:sldMk cId="812730236" sldId="273"/>
            <ac:spMk id="2" creationId="{31937D19-1BB1-90B6-1B08-44A8DFE9666D}"/>
          </ac:spMkLst>
        </pc:spChg>
        <pc:spChg chg="del">
          <ac:chgData name="Daly,Brian" userId="a1534079-cf85-4538-b145-9a652464a5a4" providerId="ADAL" clId="{806E62A4-592F-4EF2-9BA9-F94424D68EAD}" dt="2025-02-03T14:52:23.179" v="60" actId="478"/>
          <ac:spMkLst>
            <pc:docMk/>
            <pc:sldMk cId="812730236" sldId="273"/>
            <ac:spMk id="3" creationId="{8A9FEB26-7508-BEB3-D92F-CCD5C23D465C}"/>
          </ac:spMkLst>
        </pc:spChg>
        <pc:picChg chg="add mod">
          <ac:chgData name="Daly,Brian" userId="a1534079-cf85-4538-b145-9a652464a5a4" providerId="ADAL" clId="{806E62A4-592F-4EF2-9BA9-F94424D68EAD}" dt="2025-02-03T15:08:21.138" v="109" actId="1037"/>
          <ac:picMkLst>
            <pc:docMk/>
            <pc:sldMk cId="812730236" sldId="273"/>
            <ac:picMk id="5" creationId="{201A5BDF-A30B-BCF0-AB08-268981E70608}"/>
          </ac:picMkLst>
        </pc:picChg>
        <pc:picChg chg="add mod">
          <ac:chgData name="Daly,Brian" userId="a1534079-cf85-4538-b145-9a652464a5a4" providerId="ADAL" clId="{806E62A4-592F-4EF2-9BA9-F94424D68EAD}" dt="2025-02-03T15:08:37.622" v="141" actId="1038"/>
          <ac:picMkLst>
            <pc:docMk/>
            <pc:sldMk cId="812730236" sldId="273"/>
            <ac:picMk id="7" creationId="{A9E38CAF-9F79-A93A-0BD5-721ED6DD2CF9}"/>
          </ac:picMkLst>
        </pc:picChg>
        <pc:picChg chg="add mod">
          <ac:chgData name="Daly,Brian" userId="a1534079-cf85-4538-b145-9a652464a5a4" providerId="ADAL" clId="{806E62A4-592F-4EF2-9BA9-F94424D68EAD}" dt="2025-02-03T15:08:33.888" v="140" actId="14100"/>
          <ac:picMkLst>
            <pc:docMk/>
            <pc:sldMk cId="812730236" sldId="273"/>
            <ac:picMk id="9" creationId="{F4084569-66A7-8CD5-542F-CCEB6FCD99CA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A31A48-DCBB-FCB9-F2D2-834260D7FE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B6FA1F1-F402-737B-885C-63F5F67528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3E4011-1691-E6EF-249C-7C2473EF59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ABB9C-877D-1A4C-91E0-61FAA9009C64}" type="datetimeFigureOut">
              <a:rPr lang="en-US" smtClean="0"/>
              <a:t>2/8/2025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7101C0-AD1E-5880-6FF5-472D9F1537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C84699-199B-1804-C245-16CF342CC1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657F5-7FF0-4244-BE42-34E6571317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3479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3360D-5664-34D5-5BDE-7567121F57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BED6B8-636A-B8D8-2F99-27552B48F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E66F35-9357-E3A1-6F7F-DE6AB57F67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ABB9C-877D-1A4C-91E0-61FAA9009C64}" type="datetimeFigureOut">
              <a:rPr lang="en-US" smtClean="0"/>
              <a:t>2/8/2025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AD89C4-487C-BAF8-2B31-44A96B91D2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150860-6C25-C6D7-3A6C-F0810E8A8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657F5-7FF0-4244-BE42-34E6571317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8068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153824D-9C23-726C-354C-0C7F7DFA02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BC22F9-0082-3CC2-0C7A-A24E20289D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066120-F4F8-A792-64D6-D88900A8A5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ABB9C-877D-1A4C-91E0-61FAA9009C64}" type="datetimeFigureOut">
              <a:rPr lang="en-US" smtClean="0"/>
              <a:t>2/8/2025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70171F-0A9E-C493-6087-29F82E680D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0150E9-8C6A-080B-C03C-802B15BCF0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657F5-7FF0-4244-BE42-34E6571317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5445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DB1B9D-8C9E-26CD-12ED-BD735A265F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0BF688-217D-C983-F11E-DD13E50425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7080DD-8025-49AB-5104-A7F6A7B51B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ABB9C-877D-1A4C-91E0-61FAA9009C64}" type="datetimeFigureOut">
              <a:rPr lang="en-US" smtClean="0"/>
              <a:t>2/8/2025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F8F1D9-ACC1-2A67-D479-CC2546D531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7F4717-3E6D-B4C8-1C0D-47284CC39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657F5-7FF0-4244-BE42-34E6571317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1100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E067D9-8CF4-E4C5-F26A-3B4E1E277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02ADCB-E5F0-0266-AC98-F1316C2A0A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008D0C-7136-A006-8C75-1BBC1AE6A3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ABB9C-877D-1A4C-91E0-61FAA9009C64}" type="datetimeFigureOut">
              <a:rPr lang="en-US" smtClean="0"/>
              <a:t>2/8/2025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1FD042-A036-1B19-E65B-91966FF1D5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FF6DEB-4CEF-2FFB-651B-4C0C8723F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657F5-7FF0-4244-BE42-34E6571317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596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C0A3EF-C668-CB26-D50E-FFD277F35E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90F963-B788-5CEB-BB5C-3545F2DD90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1CBF76-A420-55B5-5CE6-BDA161FBB5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8CC30E-B159-86F5-3DE7-66ADA54561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ABB9C-877D-1A4C-91E0-61FAA9009C64}" type="datetimeFigureOut">
              <a:rPr lang="en-US" smtClean="0"/>
              <a:t>2/8/2025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978C01-0CF2-2CE9-89C8-3EF25C09B4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4B3591-0D0F-8112-BA86-531A24723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657F5-7FF0-4244-BE42-34E6571317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723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CD6BF8-FB94-6DE8-0496-A474145B0B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4F105D-C05A-5BF6-B24F-A2028F5E1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1325C1-5979-B4E3-B5D0-E0F1D45326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D93A657-30F5-0EA0-A6CA-2725A5C71B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91FE10D-BD75-B13B-A6B9-AEF187BEA13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6617BAE-C16F-B677-EA78-428AA61163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ABB9C-877D-1A4C-91E0-61FAA9009C64}" type="datetimeFigureOut">
              <a:rPr lang="en-US" smtClean="0"/>
              <a:t>2/8/2025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6078256-635E-2E8D-805A-4681F72CC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E5E6E5D-F241-69B1-5BD5-9C96423185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657F5-7FF0-4244-BE42-34E6571317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4261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8FD3C6-A948-FE79-61F2-6323D7A35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0DC438B-A274-95FA-127C-19AFDD43B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ABB9C-877D-1A4C-91E0-61FAA9009C64}" type="datetimeFigureOut">
              <a:rPr lang="en-US" smtClean="0"/>
              <a:t>2/8/2025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BC577E-7CE9-C7A4-699B-7855EC6F6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E6403C-1A60-CAF7-2CBB-E6FB10443E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657F5-7FF0-4244-BE42-34E6571317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80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4F8F693-5AC4-2E8F-95B0-FEDDE3EBD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ABB9C-877D-1A4C-91E0-61FAA9009C64}" type="datetimeFigureOut">
              <a:rPr lang="en-US" smtClean="0"/>
              <a:t>2/8/2025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43ACD25-1122-350B-BBCC-8BFBF1A73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CAE78A-2DEC-D144-2BE4-68C6C95C3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657F5-7FF0-4244-BE42-34E6571317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373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CDE1E8-D5BD-BCD6-8B90-C15460415A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7F8434-7F50-AECC-3E8E-41AE4CAE3A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132F3C-E06B-6899-FCFD-244CA99957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494B72-F163-EABA-92E0-A541F7BE95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ABB9C-877D-1A4C-91E0-61FAA9009C64}" type="datetimeFigureOut">
              <a:rPr lang="en-US" smtClean="0"/>
              <a:t>2/8/2025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757AEC-C9A7-6161-F5CA-A2B08347B8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AEE97B-2259-1DCF-5453-58C844C7F0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657F5-7FF0-4244-BE42-34E6571317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9659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1153DE-F9D1-4676-0F75-24BA57B2B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4FD33D6-E089-E4A2-06F7-D5EE6071D1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04E14C6-5F3B-67CA-A68B-D980854AF6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AB7F20-1972-58C2-F296-BD4A302476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ABB9C-877D-1A4C-91E0-61FAA9009C64}" type="datetimeFigureOut">
              <a:rPr lang="en-US" smtClean="0"/>
              <a:t>2/8/2025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3764CF-B2EB-249C-48AB-81088C07C7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0863D9-126D-F406-60B9-8EAFC25751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657F5-7FF0-4244-BE42-34E6571317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1759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3A3E994-7AEC-E979-C490-BA26141554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E8994E-7ECE-1B28-D71C-24B6851EDD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560EA0-E597-A984-BE39-2EE2FBDB46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1ABB9C-877D-1A4C-91E0-61FAA9009C64}" type="datetimeFigureOut">
              <a:rPr lang="en-US" smtClean="0"/>
              <a:t>2/8/2025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B6DAA8-2D08-DD4F-149B-70DC47D42E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7BB8CD-81A1-9BF9-817F-B8308DA4B6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A657F5-7FF0-4244-BE42-34E6571317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184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3C7280-A36A-1F9E-7185-A5C27B2A64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5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Council of Graduate Departments of Psychology – </a:t>
            </a:r>
            <a:r>
              <a:rPr lang="en-US" sz="2500" dirty="0">
                <a:solidFill>
                  <a:schemeClr val="bg1"/>
                </a:solidFill>
              </a:rPr>
              <a:t>Take Aways</a:t>
            </a:r>
            <a:r>
              <a:rPr lang="en-US" sz="25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2025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2C37652-4911-7EC4-CDAF-E0CD5552AC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998" y="1675227"/>
            <a:ext cx="10160003" cy="4394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9283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B228CF1-8C08-50B4-4E16-3C9F36C87E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 dirty="0"/>
              <a:t>Take Aways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959874-6B16-894E-FEE4-6CDEBE2D18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3"/>
            <a:ext cx="10515600" cy="4563491"/>
          </a:xfrm>
        </p:spPr>
        <p:txBody>
          <a:bodyPr>
            <a:normAutofit/>
          </a:bodyPr>
          <a:lstStyle/>
          <a:p>
            <a:r>
              <a:rPr lang="en-US" sz="2200" dirty="0"/>
              <a:t>Art </a:t>
            </a:r>
          </a:p>
          <a:p>
            <a:pPr lvl="1"/>
            <a:r>
              <a:rPr lang="en-US" sz="1800" dirty="0"/>
              <a:t>Meet with other DH’s/Chairs</a:t>
            </a:r>
          </a:p>
          <a:p>
            <a:pPr lvl="1"/>
            <a:r>
              <a:rPr lang="en-US" sz="1800" dirty="0"/>
              <a:t>Meet with AVP’s, SVP’s (coffee, lunch)</a:t>
            </a:r>
          </a:p>
          <a:p>
            <a:pPr lvl="1"/>
            <a:r>
              <a:rPr lang="en-US" sz="1800" dirty="0"/>
              <a:t>Learn about the interests of your Dean</a:t>
            </a:r>
          </a:p>
          <a:p>
            <a:pPr lvl="1"/>
            <a:endParaRPr lang="en-US" sz="1800" dirty="0"/>
          </a:p>
          <a:p>
            <a:r>
              <a:rPr lang="en-US" sz="2200" dirty="0"/>
              <a:t>Naz</a:t>
            </a:r>
          </a:p>
          <a:p>
            <a:pPr lvl="1"/>
            <a:r>
              <a:rPr lang="en-US" sz="1800" dirty="0"/>
              <a:t>DH/Chair support is critical to program success</a:t>
            </a:r>
          </a:p>
          <a:p>
            <a:pPr lvl="1"/>
            <a:r>
              <a:rPr lang="en-US" sz="1800" dirty="0"/>
              <a:t>Find the champion in your department</a:t>
            </a:r>
          </a:p>
          <a:p>
            <a:pPr lvl="1"/>
            <a:endParaRPr lang="en-US" sz="1800" dirty="0"/>
          </a:p>
          <a:p>
            <a:r>
              <a:rPr lang="en-US" sz="2200" dirty="0"/>
              <a:t>Jack</a:t>
            </a:r>
          </a:p>
          <a:p>
            <a:pPr lvl="1"/>
            <a:r>
              <a:rPr lang="en-US" sz="1800" dirty="0"/>
              <a:t>Solicit anonymous or direct feedback (you vs. your department)</a:t>
            </a:r>
          </a:p>
          <a:p>
            <a:pPr lvl="1"/>
            <a:r>
              <a:rPr lang="en-US" sz="1800" dirty="0"/>
              <a:t>Solicit feedback from your Dean</a:t>
            </a:r>
          </a:p>
          <a:p>
            <a:pPr lvl="1"/>
            <a:r>
              <a:rPr lang="en-US" sz="1800" dirty="0"/>
              <a:t>Solicit feedback from those who will give you real feedback </a:t>
            </a:r>
          </a:p>
        </p:txBody>
      </p:sp>
    </p:spTree>
    <p:extLst>
      <p:ext uri="{BB962C8B-B14F-4D97-AF65-F5344CB8AC3E}">
        <p14:creationId xmlns:p14="http://schemas.microsoft.com/office/powerpoint/2010/main" val="1651455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CE920-30B3-4ACB-3F9B-76B969F047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CCC259-57E7-F1F5-ADC9-62C5FBA6EF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 dirty="0"/>
              <a:t>Take Aways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396ED7-244E-117E-FECA-F7F7CA0114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3"/>
            <a:ext cx="10515600" cy="4563491"/>
          </a:xfrm>
        </p:spPr>
        <p:txBody>
          <a:bodyPr>
            <a:normAutofit/>
          </a:bodyPr>
          <a:lstStyle/>
          <a:p>
            <a:r>
              <a:rPr lang="en-US" sz="2200" dirty="0"/>
              <a:t>Ann</a:t>
            </a:r>
          </a:p>
          <a:p>
            <a:pPr lvl="1"/>
            <a:r>
              <a:rPr lang="en-US" sz="1800" dirty="0"/>
              <a:t>Provide a heads up to Dean for sensitive issues</a:t>
            </a:r>
          </a:p>
          <a:p>
            <a:pPr lvl="1"/>
            <a:r>
              <a:rPr lang="en-US" sz="1800" dirty="0"/>
              <a:t>Learning about different parts of the University</a:t>
            </a:r>
          </a:p>
          <a:p>
            <a:pPr lvl="1"/>
            <a:r>
              <a:rPr lang="en-US" sz="1800" dirty="0"/>
              <a:t>Collaboration with Associate Deans</a:t>
            </a:r>
          </a:p>
          <a:p>
            <a:pPr lvl="1"/>
            <a:endParaRPr lang="en-US" sz="1800" dirty="0"/>
          </a:p>
          <a:p>
            <a:r>
              <a:rPr lang="en-US" sz="2200" dirty="0"/>
              <a:t>Brian/ Sandra</a:t>
            </a:r>
          </a:p>
          <a:p>
            <a:pPr lvl="1"/>
            <a:r>
              <a:rPr lang="en-US" sz="1800" dirty="0"/>
              <a:t>Self-awareness about your own delegation style</a:t>
            </a:r>
          </a:p>
          <a:p>
            <a:pPr lvl="1"/>
            <a:r>
              <a:rPr lang="en-US" sz="1800" dirty="0"/>
              <a:t>What new strategies can you use?</a:t>
            </a:r>
          </a:p>
          <a:p>
            <a:pPr lvl="1"/>
            <a:endParaRPr lang="en-US" sz="1800" dirty="0"/>
          </a:p>
          <a:p>
            <a:r>
              <a:rPr lang="en-US" sz="2200" dirty="0"/>
              <a:t>Sandy</a:t>
            </a:r>
          </a:p>
          <a:p>
            <a:pPr lvl="1"/>
            <a:r>
              <a:rPr lang="en-US" sz="1800" dirty="0"/>
              <a:t>Take a breath</a:t>
            </a:r>
          </a:p>
          <a:p>
            <a:pPr lvl="1"/>
            <a:r>
              <a:rPr lang="en-US" sz="1800" dirty="0"/>
              <a:t>What does ruling actually say?</a:t>
            </a:r>
          </a:p>
          <a:p>
            <a:pPr lvl="1"/>
            <a:r>
              <a:rPr lang="en-US" sz="1800" dirty="0"/>
              <a:t>What can you still do – even if named differently </a:t>
            </a:r>
          </a:p>
        </p:txBody>
      </p:sp>
    </p:spTree>
    <p:extLst>
      <p:ext uri="{BB962C8B-B14F-4D97-AF65-F5344CB8AC3E}">
        <p14:creationId xmlns:p14="http://schemas.microsoft.com/office/powerpoint/2010/main" val="3717149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A25A62-38BD-442B-35B5-76D3945F5B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103E2A-4B99-ADF5-F19C-9E5F58BAAB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 dirty="0"/>
              <a:t>Take Aways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437396-D26C-63DB-C3E1-017F062302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3"/>
            <a:ext cx="10515600" cy="4563491"/>
          </a:xfrm>
        </p:spPr>
        <p:txBody>
          <a:bodyPr>
            <a:normAutofit/>
          </a:bodyPr>
          <a:lstStyle/>
          <a:p>
            <a:r>
              <a:rPr lang="en-US" sz="2200" dirty="0"/>
              <a:t>Juliane</a:t>
            </a:r>
          </a:p>
          <a:p>
            <a:pPr lvl="1"/>
            <a:r>
              <a:rPr lang="en-US" sz="1800" dirty="0"/>
              <a:t>Can you help me understand…</a:t>
            </a:r>
          </a:p>
          <a:p>
            <a:pPr lvl="1"/>
            <a:r>
              <a:rPr lang="en-US" sz="1800" dirty="0"/>
              <a:t>Question whether you need to comply</a:t>
            </a:r>
          </a:p>
          <a:p>
            <a:pPr lvl="1"/>
            <a:r>
              <a:rPr lang="en-US" sz="1800" dirty="0"/>
              <a:t>Collective action </a:t>
            </a:r>
            <a:r>
              <a:rPr lang="en-US" sz="1800"/>
              <a:t>/ AAUP</a:t>
            </a:r>
            <a:endParaRPr lang="en-US" sz="1800" dirty="0"/>
          </a:p>
          <a:p>
            <a:pPr lvl="1"/>
            <a:endParaRPr lang="en-US" sz="1800" dirty="0"/>
          </a:p>
          <a:p>
            <a:r>
              <a:rPr lang="en-US" sz="2200" dirty="0"/>
              <a:t>Brian/ Sandra</a:t>
            </a:r>
          </a:p>
          <a:p>
            <a:pPr lvl="1"/>
            <a:r>
              <a:rPr lang="en-US" sz="1800" dirty="0"/>
              <a:t>Self-awareness about your own delegation style</a:t>
            </a:r>
          </a:p>
          <a:p>
            <a:pPr lvl="1"/>
            <a:r>
              <a:rPr lang="en-US" sz="1800" dirty="0"/>
              <a:t>What new strategies can you use?</a:t>
            </a:r>
          </a:p>
          <a:p>
            <a:pPr lvl="1"/>
            <a:endParaRPr lang="en-US" sz="1800" dirty="0"/>
          </a:p>
          <a:p>
            <a:r>
              <a:rPr lang="en-US" sz="2200" dirty="0"/>
              <a:t>Sandy</a:t>
            </a:r>
          </a:p>
          <a:p>
            <a:pPr lvl="1"/>
            <a:r>
              <a:rPr lang="en-US" sz="1800" dirty="0"/>
              <a:t>Take a breath</a:t>
            </a:r>
          </a:p>
          <a:p>
            <a:pPr lvl="1"/>
            <a:r>
              <a:rPr lang="en-US" sz="1800" dirty="0"/>
              <a:t>What does ruling actually say?</a:t>
            </a:r>
          </a:p>
          <a:p>
            <a:pPr lvl="1"/>
            <a:r>
              <a:rPr lang="en-US" sz="1800" dirty="0"/>
              <a:t>What can you still do – even if named differently </a:t>
            </a:r>
          </a:p>
        </p:txBody>
      </p:sp>
    </p:spTree>
    <p:extLst>
      <p:ext uri="{BB962C8B-B14F-4D97-AF65-F5344CB8AC3E}">
        <p14:creationId xmlns:p14="http://schemas.microsoft.com/office/powerpoint/2010/main" val="2607963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1635</TotalTime>
  <Words>194</Words>
  <Application>Microsoft Office PowerPoint</Application>
  <PresentationFormat>Widescreen</PresentationFormat>
  <Paragraphs>43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Council of Graduate Departments of Psychology – Take Aways 2025</vt:lpstr>
      <vt:lpstr>Take Aways</vt:lpstr>
      <vt:lpstr>Take Aways</vt:lpstr>
      <vt:lpstr>Take Aways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the Council of Graduate Departments of Psychology Annual Meeting</dc:title>
  <dc:creator>Shear, Paula (shearpk)</dc:creator>
  <cp:lastModifiedBy>Daly,Brian</cp:lastModifiedBy>
  <cp:revision>9</cp:revision>
  <dcterms:created xsi:type="dcterms:W3CDTF">2023-02-24T05:50:08Z</dcterms:created>
  <dcterms:modified xsi:type="dcterms:W3CDTF">2025-02-08T21:03:00Z</dcterms:modified>
</cp:coreProperties>
</file>