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</p:sldMasterIdLst>
  <p:notesMasterIdLst>
    <p:notesMasterId r:id="rId24"/>
  </p:notesMasterIdLst>
  <p:sldIdLst>
    <p:sldId id="299" r:id="rId3"/>
    <p:sldId id="440" r:id="rId4"/>
    <p:sldId id="441" r:id="rId5"/>
    <p:sldId id="447" r:id="rId6"/>
    <p:sldId id="449" r:id="rId7"/>
    <p:sldId id="450" r:id="rId8"/>
    <p:sldId id="412" r:id="rId9"/>
    <p:sldId id="430" r:id="rId10"/>
    <p:sldId id="418" r:id="rId11"/>
    <p:sldId id="442" r:id="rId12"/>
    <p:sldId id="436" r:id="rId13"/>
    <p:sldId id="431" r:id="rId14"/>
    <p:sldId id="444" r:id="rId15"/>
    <p:sldId id="443" r:id="rId16"/>
    <p:sldId id="445" r:id="rId17"/>
    <p:sldId id="446" r:id="rId18"/>
    <p:sldId id="262" r:id="rId19"/>
    <p:sldId id="270" r:id="rId20"/>
    <p:sldId id="407" r:id="rId21"/>
    <p:sldId id="424" r:id="rId22"/>
    <p:sldId id="295" r:id="rId23"/>
  </p:sldIdLst>
  <p:sldSz cx="9144000" cy="5143500" type="screen16x9"/>
  <p:notesSz cx="6858000" cy="9144000"/>
  <p:embeddedFontLst>
    <p:embeddedFont>
      <p:font typeface="Andika" panose="020B0604020202020204" charset="0"/>
      <p:regular r:id="rId25"/>
      <p:bold r:id="rId26"/>
      <p:italic r:id="rId27"/>
      <p:boldItalic r:id="rId28"/>
    </p:embeddedFont>
    <p:embeddedFont>
      <p:font typeface="Bradley Hand ITC" panose="03070402050302030203" pitchFamily="66" charset="0"/>
      <p:regular r:id="rId29"/>
    </p:embeddedFon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Lato" panose="020F0502020204030203" pitchFamily="34" charset="0"/>
      <p:regular r:id="rId34"/>
      <p:bold r:id="rId35"/>
      <p:italic r:id="rId36"/>
      <p:boldItalic r:id="rId37"/>
    </p:embeddedFont>
    <p:embeddedFont>
      <p:font typeface="Montserrat" panose="00000500000000000000" pitchFamily="2" charset="0"/>
      <p:regular r:id="rId38"/>
      <p:bold r:id="rId39"/>
      <p:italic r:id="rId40"/>
      <p:boldItalic r:id="rId41"/>
    </p:embeddedFont>
    <p:embeddedFont>
      <p:font typeface="Open Sans" panose="020B0606030504020204" pitchFamily="34" charset="0"/>
      <p:regular r:id="rId42"/>
      <p:bold r:id="rId43"/>
      <p:italic r:id="rId44"/>
      <p:boldItalic r:id="rId45"/>
    </p:embeddedFont>
    <p:embeddedFont>
      <p:font typeface="Proxima Nova" panose="020B0604020202020204" charset="0"/>
      <p:regular r:id="rId46"/>
      <p:bold r:id="rId47"/>
      <p:italic r:id="rId48"/>
      <p:boldItalic r:id="rId49"/>
    </p:embeddedFont>
    <p:embeddedFont>
      <p:font typeface="Proxima Nova Semibold" panose="020B0604020202020204" charset="0"/>
      <p:regular r:id="rId50"/>
      <p:bold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4B0FA8A-9945-4130-AF5C-F3346AB52821}">
  <a:tblStyle styleId="{34B0FA8A-9945-4130-AF5C-F3346AB5282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215032E-B973-4BD7-A401-3E0907D6652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455" autoAdjust="0"/>
  </p:normalViewPr>
  <p:slideViewPr>
    <p:cSldViewPr snapToGrid="0">
      <p:cViewPr varScale="1">
        <p:scale>
          <a:sx n="56" d="100"/>
          <a:sy n="56" d="100"/>
        </p:scale>
        <p:origin x="15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5.fntdata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font" Target="fonts/font2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2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8.xml"/><Relationship Id="rId41" Type="http://schemas.openxmlformats.org/officeDocument/2006/relationships/font" Target="fonts/font17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1" name="Google Shape;2241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2" name="Google Shape;2242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287b30637a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287b30637a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743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287b30637a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287b30637a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04989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43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825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174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3080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e8598c2dd7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e8598c2dd7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e8598c2dd7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1e8598c2dd7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9443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2" name="Google Shape;4002;g281af922031_0_378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3" name="Google Shape;4003;g281af922031_0_378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0829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6" name="Google Shape;7596;g287b30637ae_0_17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7" name="Google Shape;7597;g287b30637ae_0_17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84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813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458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e8598c2dd7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e8598c2dd7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4827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1fbe66d8b1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1fbe66d8b1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57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00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279983b21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279983b212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5"/>
          <p:cNvGrpSpPr/>
          <p:nvPr/>
        </p:nvGrpSpPr>
        <p:grpSpPr>
          <a:xfrm>
            <a:off x="6486600" y="-75559"/>
            <a:ext cx="2839598" cy="7045816"/>
            <a:chOff x="6486600" y="-75559"/>
            <a:chExt cx="2839598" cy="7045816"/>
          </a:xfrm>
        </p:grpSpPr>
        <p:sp>
          <p:nvSpPr>
            <p:cNvPr id="33" name="Google Shape;33;p5"/>
            <p:cNvSpPr/>
            <p:nvPr/>
          </p:nvSpPr>
          <p:spPr>
            <a:xfrm rot="10800000" flipH="1">
              <a:off x="6486600" y="4344775"/>
              <a:ext cx="2795714" cy="2625482"/>
            </a:xfrm>
            <a:custGeom>
              <a:avLst/>
              <a:gdLst/>
              <a:ahLst/>
              <a:cxnLst/>
              <a:rect l="l" t="t" r="r" b="b"/>
              <a:pathLst>
                <a:path w="63557" h="59687" extrusionOk="0">
                  <a:moveTo>
                    <a:pt x="27492" y="1"/>
                  </a:moveTo>
                  <a:cubicBezTo>
                    <a:pt x="27266" y="72"/>
                    <a:pt x="27040" y="48"/>
                    <a:pt x="26825" y="60"/>
                  </a:cubicBezTo>
                  <a:cubicBezTo>
                    <a:pt x="25432" y="179"/>
                    <a:pt x="24111" y="465"/>
                    <a:pt x="22801" y="906"/>
                  </a:cubicBezTo>
                  <a:cubicBezTo>
                    <a:pt x="21325" y="1418"/>
                    <a:pt x="19955" y="2132"/>
                    <a:pt x="18634" y="2918"/>
                  </a:cubicBezTo>
                  <a:cubicBezTo>
                    <a:pt x="17122" y="3823"/>
                    <a:pt x="15705" y="4858"/>
                    <a:pt x="14336" y="5966"/>
                  </a:cubicBezTo>
                  <a:cubicBezTo>
                    <a:pt x="13467" y="6668"/>
                    <a:pt x="12633" y="7394"/>
                    <a:pt x="11823" y="8156"/>
                  </a:cubicBezTo>
                  <a:cubicBezTo>
                    <a:pt x="11252" y="8680"/>
                    <a:pt x="10692" y="9216"/>
                    <a:pt x="10133" y="9740"/>
                  </a:cubicBezTo>
                  <a:cubicBezTo>
                    <a:pt x="8621" y="11169"/>
                    <a:pt x="7144" y="12633"/>
                    <a:pt x="5692" y="14122"/>
                  </a:cubicBezTo>
                  <a:cubicBezTo>
                    <a:pt x="4584" y="15253"/>
                    <a:pt x="3549" y="16443"/>
                    <a:pt x="2656" y="17777"/>
                  </a:cubicBezTo>
                  <a:cubicBezTo>
                    <a:pt x="1501" y="19503"/>
                    <a:pt x="774" y="21384"/>
                    <a:pt x="393" y="23432"/>
                  </a:cubicBezTo>
                  <a:cubicBezTo>
                    <a:pt x="227" y="24301"/>
                    <a:pt x="120" y="25182"/>
                    <a:pt x="60" y="26075"/>
                  </a:cubicBezTo>
                  <a:cubicBezTo>
                    <a:pt x="48" y="26361"/>
                    <a:pt x="72" y="26647"/>
                    <a:pt x="1" y="26909"/>
                  </a:cubicBezTo>
                  <a:lnTo>
                    <a:pt x="1" y="29207"/>
                  </a:lnTo>
                  <a:cubicBezTo>
                    <a:pt x="72" y="29385"/>
                    <a:pt x="48" y="29588"/>
                    <a:pt x="60" y="29766"/>
                  </a:cubicBezTo>
                  <a:cubicBezTo>
                    <a:pt x="108" y="30457"/>
                    <a:pt x="167" y="31147"/>
                    <a:pt x="251" y="31838"/>
                  </a:cubicBezTo>
                  <a:cubicBezTo>
                    <a:pt x="358" y="32731"/>
                    <a:pt x="524" y="33612"/>
                    <a:pt x="715" y="34481"/>
                  </a:cubicBezTo>
                  <a:cubicBezTo>
                    <a:pt x="1096" y="36243"/>
                    <a:pt x="1644" y="37958"/>
                    <a:pt x="2322" y="39625"/>
                  </a:cubicBezTo>
                  <a:cubicBezTo>
                    <a:pt x="2953" y="41137"/>
                    <a:pt x="3692" y="42601"/>
                    <a:pt x="4561" y="43994"/>
                  </a:cubicBezTo>
                  <a:cubicBezTo>
                    <a:pt x="5192" y="45018"/>
                    <a:pt x="5894" y="46006"/>
                    <a:pt x="6656" y="46947"/>
                  </a:cubicBezTo>
                  <a:cubicBezTo>
                    <a:pt x="6966" y="47316"/>
                    <a:pt x="7287" y="47685"/>
                    <a:pt x="7621" y="48054"/>
                  </a:cubicBezTo>
                  <a:cubicBezTo>
                    <a:pt x="8168" y="48673"/>
                    <a:pt x="8752" y="49245"/>
                    <a:pt x="9359" y="49804"/>
                  </a:cubicBezTo>
                  <a:cubicBezTo>
                    <a:pt x="10585" y="50900"/>
                    <a:pt x="11895" y="51888"/>
                    <a:pt x="13312" y="52721"/>
                  </a:cubicBezTo>
                  <a:cubicBezTo>
                    <a:pt x="14812" y="53591"/>
                    <a:pt x="16384" y="54293"/>
                    <a:pt x="18027" y="54877"/>
                  </a:cubicBezTo>
                  <a:cubicBezTo>
                    <a:pt x="20051" y="55591"/>
                    <a:pt x="22146" y="56091"/>
                    <a:pt x="24242" y="56555"/>
                  </a:cubicBezTo>
                  <a:cubicBezTo>
                    <a:pt x="26528" y="57067"/>
                    <a:pt x="28814" y="57484"/>
                    <a:pt x="31076" y="57996"/>
                  </a:cubicBezTo>
                  <a:cubicBezTo>
                    <a:pt x="32624" y="58353"/>
                    <a:pt x="34183" y="58734"/>
                    <a:pt x="35755" y="59032"/>
                  </a:cubicBezTo>
                  <a:cubicBezTo>
                    <a:pt x="36791" y="59222"/>
                    <a:pt x="37839" y="59401"/>
                    <a:pt x="38886" y="59520"/>
                  </a:cubicBezTo>
                  <a:cubicBezTo>
                    <a:pt x="39506" y="59579"/>
                    <a:pt x="40125" y="59639"/>
                    <a:pt x="40756" y="59651"/>
                  </a:cubicBezTo>
                  <a:cubicBezTo>
                    <a:pt x="40791" y="59651"/>
                    <a:pt x="40839" y="59651"/>
                    <a:pt x="40875" y="59687"/>
                  </a:cubicBezTo>
                  <a:lnTo>
                    <a:pt x="42839" y="59687"/>
                  </a:lnTo>
                  <a:cubicBezTo>
                    <a:pt x="42994" y="59627"/>
                    <a:pt x="43161" y="59639"/>
                    <a:pt x="43316" y="59627"/>
                  </a:cubicBezTo>
                  <a:cubicBezTo>
                    <a:pt x="45125" y="59484"/>
                    <a:pt x="46887" y="59044"/>
                    <a:pt x="48554" y="58294"/>
                  </a:cubicBezTo>
                  <a:cubicBezTo>
                    <a:pt x="49745" y="57782"/>
                    <a:pt x="50840" y="57103"/>
                    <a:pt x="51840" y="56258"/>
                  </a:cubicBezTo>
                  <a:cubicBezTo>
                    <a:pt x="53257" y="55067"/>
                    <a:pt x="54353" y="53638"/>
                    <a:pt x="55067" y="51924"/>
                  </a:cubicBezTo>
                  <a:cubicBezTo>
                    <a:pt x="55484" y="50912"/>
                    <a:pt x="55829" y="49888"/>
                    <a:pt x="56198" y="48876"/>
                  </a:cubicBezTo>
                  <a:cubicBezTo>
                    <a:pt x="56722" y="47459"/>
                    <a:pt x="57508" y="46233"/>
                    <a:pt x="58460" y="45078"/>
                  </a:cubicBezTo>
                  <a:cubicBezTo>
                    <a:pt x="59341" y="44042"/>
                    <a:pt x="60282" y="43006"/>
                    <a:pt x="61020" y="41851"/>
                  </a:cubicBezTo>
                  <a:cubicBezTo>
                    <a:pt x="61889" y="40494"/>
                    <a:pt x="62520" y="39041"/>
                    <a:pt x="62937" y="37493"/>
                  </a:cubicBezTo>
                  <a:cubicBezTo>
                    <a:pt x="63175" y="36624"/>
                    <a:pt x="63330" y="35743"/>
                    <a:pt x="63437" y="34874"/>
                  </a:cubicBezTo>
                  <a:cubicBezTo>
                    <a:pt x="63473" y="34481"/>
                    <a:pt x="63520" y="34100"/>
                    <a:pt x="63520" y="33707"/>
                  </a:cubicBezTo>
                  <a:cubicBezTo>
                    <a:pt x="63520" y="33660"/>
                    <a:pt x="63509" y="33588"/>
                    <a:pt x="63556" y="33552"/>
                  </a:cubicBezTo>
                  <a:lnTo>
                    <a:pt x="63556" y="31969"/>
                  </a:lnTo>
                  <a:cubicBezTo>
                    <a:pt x="63509" y="31921"/>
                    <a:pt x="63520" y="31886"/>
                    <a:pt x="63556" y="31826"/>
                  </a:cubicBezTo>
                  <a:cubicBezTo>
                    <a:pt x="63520" y="30635"/>
                    <a:pt x="63354" y="29469"/>
                    <a:pt x="63104" y="28314"/>
                  </a:cubicBezTo>
                  <a:cubicBezTo>
                    <a:pt x="62687" y="26361"/>
                    <a:pt x="62020" y="24516"/>
                    <a:pt x="61080" y="22754"/>
                  </a:cubicBezTo>
                  <a:cubicBezTo>
                    <a:pt x="60306" y="21325"/>
                    <a:pt x="59401" y="19991"/>
                    <a:pt x="58389" y="18729"/>
                  </a:cubicBezTo>
                  <a:cubicBezTo>
                    <a:pt x="57782" y="17967"/>
                    <a:pt x="57127" y="17253"/>
                    <a:pt x="56448" y="16538"/>
                  </a:cubicBezTo>
                  <a:cubicBezTo>
                    <a:pt x="55472" y="15515"/>
                    <a:pt x="54412" y="14538"/>
                    <a:pt x="53341" y="13621"/>
                  </a:cubicBezTo>
                  <a:cubicBezTo>
                    <a:pt x="52138" y="12574"/>
                    <a:pt x="50888" y="11597"/>
                    <a:pt x="49626" y="10645"/>
                  </a:cubicBezTo>
                  <a:cubicBezTo>
                    <a:pt x="47459" y="9002"/>
                    <a:pt x="45256" y="7418"/>
                    <a:pt x="43054" y="5823"/>
                  </a:cubicBezTo>
                  <a:cubicBezTo>
                    <a:pt x="41768" y="4894"/>
                    <a:pt x="40482" y="3965"/>
                    <a:pt x="39101" y="3168"/>
                  </a:cubicBezTo>
                  <a:cubicBezTo>
                    <a:pt x="37743" y="2418"/>
                    <a:pt x="36350" y="1727"/>
                    <a:pt x="34886" y="1203"/>
                  </a:cubicBezTo>
                  <a:cubicBezTo>
                    <a:pt x="33802" y="822"/>
                    <a:pt x="32683" y="513"/>
                    <a:pt x="31540" y="298"/>
                  </a:cubicBezTo>
                  <a:cubicBezTo>
                    <a:pt x="30945" y="191"/>
                    <a:pt x="30350" y="120"/>
                    <a:pt x="29742" y="60"/>
                  </a:cubicBezTo>
                  <a:cubicBezTo>
                    <a:pt x="29540" y="48"/>
                    <a:pt x="29349" y="72"/>
                    <a:pt x="29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5"/>
            <p:cNvSpPr/>
            <p:nvPr/>
          </p:nvSpPr>
          <p:spPr>
            <a:xfrm rot="10800000" flipH="1">
              <a:off x="7806825" y="-75559"/>
              <a:ext cx="1519373" cy="1045286"/>
            </a:xfrm>
            <a:custGeom>
              <a:avLst/>
              <a:gdLst/>
              <a:ahLst/>
              <a:cxnLst/>
              <a:rect l="l" t="t" r="r" b="b"/>
              <a:pathLst>
                <a:path w="52460" h="36091" extrusionOk="0">
                  <a:moveTo>
                    <a:pt x="40347" y="0"/>
                  </a:moveTo>
                  <a:cubicBezTo>
                    <a:pt x="40051" y="0"/>
                    <a:pt x="39754" y="5"/>
                    <a:pt x="39458" y="15"/>
                  </a:cubicBezTo>
                  <a:cubicBezTo>
                    <a:pt x="39438" y="14"/>
                    <a:pt x="39418" y="14"/>
                    <a:pt x="39398" y="14"/>
                  </a:cubicBezTo>
                  <a:cubicBezTo>
                    <a:pt x="39052" y="14"/>
                    <a:pt x="38718" y="90"/>
                    <a:pt x="38375" y="90"/>
                  </a:cubicBezTo>
                  <a:cubicBezTo>
                    <a:pt x="38292" y="90"/>
                    <a:pt x="38209" y="85"/>
                    <a:pt x="38124" y="74"/>
                  </a:cubicBezTo>
                  <a:cubicBezTo>
                    <a:pt x="38099" y="125"/>
                    <a:pt x="38049" y="140"/>
                    <a:pt x="37997" y="140"/>
                  </a:cubicBezTo>
                  <a:cubicBezTo>
                    <a:pt x="37976" y="140"/>
                    <a:pt x="37954" y="137"/>
                    <a:pt x="37934" y="134"/>
                  </a:cubicBezTo>
                  <a:cubicBezTo>
                    <a:pt x="35207" y="360"/>
                    <a:pt x="32576" y="920"/>
                    <a:pt x="29956" y="1646"/>
                  </a:cubicBezTo>
                  <a:cubicBezTo>
                    <a:pt x="27932" y="2217"/>
                    <a:pt x="25956" y="2991"/>
                    <a:pt x="23920" y="3539"/>
                  </a:cubicBezTo>
                  <a:cubicBezTo>
                    <a:pt x="22015" y="4051"/>
                    <a:pt x="20062" y="4408"/>
                    <a:pt x="18098" y="4622"/>
                  </a:cubicBezTo>
                  <a:cubicBezTo>
                    <a:pt x="17026" y="4742"/>
                    <a:pt x="15955" y="4884"/>
                    <a:pt x="14895" y="5146"/>
                  </a:cubicBezTo>
                  <a:cubicBezTo>
                    <a:pt x="14478" y="5253"/>
                    <a:pt x="14074" y="5396"/>
                    <a:pt x="13681" y="5539"/>
                  </a:cubicBezTo>
                  <a:cubicBezTo>
                    <a:pt x="13359" y="5670"/>
                    <a:pt x="13050" y="5849"/>
                    <a:pt x="12692" y="5920"/>
                  </a:cubicBezTo>
                  <a:cubicBezTo>
                    <a:pt x="11204" y="6730"/>
                    <a:pt x="9835" y="7706"/>
                    <a:pt x="8525" y="8754"/>
                  </a:cubicBezTo>
                  <a:cubicBezTo>
                    <a:pt x="7466" y="9587"/>
                    <a:pt x="6501" y="10540"/>
                    <a:pt x="5584" y="11504"/>
                  </a:cubicBezTo>
                  <a:cubicBezTo>
                    <a:pt x="4072" y="13064"/>
                    <a:pt x="2763" y="14778"/>
                    <a:pt x="1798" y="16743"/>
                  </a:cubicBezTo>
                  <a:cubicBezTo>
                    <a:pt x="941" y="18481"/>
                    <a:pt x="358" y="20303"/>
                    <a:pt x="131" y="22232"/>
                  </a:cubicBezTo>
                  <a:cubicBezTo>
                    <a:pt x="119" y="22327"/>
                    <a:pt x="119" y="22410"/>
                    <a:pt x="0" y="22422"/>
                  </a:cubicBezTo>
                  <a:lnTo>
                    <a:pt x="0" y="26042"/>
                  </a:lnTo>
                  <a:cubicBezTo>
                    <a:pt x="250" y="26232"/>
                    <a:pt x="143" y="26530"/>
                    <a:pt x="179" y="26792"/>
                  </a:cubicBezTo>
                  <a:cubicBezTo>
                    <a:pt x="465" y="28733"/>
                    <a:pt x="1024" y="30614"/>
                    <a:pt x="1834" y="32412"/>
                  </a:cubicBezTo>
                  <a:cubicBezTo>
                    <a:pt x="2346" y="33602"/>
                    <a:pt x="2977" y="34733"/>
                    <a:pt x="3703" y="35817"/>
                  </a:cubicBezTo>
                  <a:cubicBezTo>
                    <a:pt x="3751" y="35900"/>
                    <a:pt x="3810" y="35983"/>
                    <a:pt x="3798" y="36091"/>
                  </a:cubicBezTo>
                  <a:lnTo>
                    <a:pt x="52376" y="36091"/>
                  </a:lnTo>
                  <a:cubicBezTo>
                    <a:pt x="52400" y="36079"/>
                    <a:pt x="52412" y="36055"/>
                    <a:pt x="52459" y="36031"/>
                  </a:cubicBezTo>
                  <a:lnTo>
                    <a:pt x="52459" y="6980"/>
                  </a:lnTo>
                  <a:cubicBezTo>
                    <a:pt x="52269" y="6920"/>
                    <a:pt x="52340" y="6754"/>
                    <a:pt x="52340" y="6623"/>
                  </a:cubicBezTo>
                  <a:cubicBezTo>
                    <a:pt x="52328" y="5123"/>
                    <a:pt x="52328" y="3634"/>
                    <a:pt x="52340" y="2122"/>
                  </a:cubicBezTo>
                  <a:cubicBezTo>
                    <a:pt x="52340" y="1801"/>
                    <a:pt x="52233" y="1694"/>
                    <a:pt x="51935" y="1622"/>
                  </a:cubicBezTo>
                  <a:cubicBezTo>
                    <a:pt x="49971" y="1146"/>
                    <a:pt x="47983" y="753"/>
                    <a:pt x="45970" y="455"/>
                  </a:cubicBezTo>
                  <a:cubicBezTo>
                    <a:pt x="44109" y="188"/>
                    <a:pt x="42229" y="0"/>
                    <a:pt x="40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5"/>
          <p:cNvSpPr/>
          <p:nvPr/>
        </p:nvSpPr>
        <p:spPr>
          <a:xfrm>
            <a:off x="8093024" y="3336667"/>
            <a:ext cx="926543" cy="1956279"/>
          </a:xfrm>
          <a:custGeom>
            <a:avLst/>
            <a:gdLst/>
            <a:ahLst/>
            <a:cxnLst/>
            <a:rect l="l" t="t" r="r" b="b"/>
            <a:pathLst>
              <a:path w="26433" h="55806" extrusionOk="0">
                <a:moveTo>
                  <a:pt x="9847" y="906"/>
                </a:moveTo>
                <a:cubicBezTo>
                  <a:pt x="9859" y="906"/>
                  <a:pt x="9859" y="918"/>
                  <a:pt x="9859" y="941"/>
                </a:cubicBezTo>
                <a:cubicBezTo>
                  <a:pt x="9853" y="959"/>
                  <a:pt x="9844" y="968"/>
                  <a:pt x="9834" y="968"/>
                </a:cubicBezTo>
                <a:cubicBezTo>
                  <a:pt x="9823" y="968"/>
                  <a:pt x="9811" y="959"/>
                  <a:pt x="9800" y="941"/>
                </a:cubicBezTo>
                <a:cubicBezTo>
                  <a:pt x="9800" y="941"/>
                  <a:pt x="9823" y="918"/>
                  <a:pt x="9823" y="906"/>
                </a:cubicBezTo>
                <a:close/>
                <a:moveTo>
                  <a:pt x="9423" y="2332"/>
                </a:moveTo>
                <a:cubicBezTo>
                  <a:pt x="9593" y="2332"/>
                  <a:pt x="9784" y="2432"/>
                  <a:pt x="9907" y="2620"/>
                </a:cubicBezTo>
                <a:cubicBezTo>
                  <a:pt x="10157" y="3025"/>
                  <a:pt x="10133" y="3465"/>
                  <a:pt x="10038" y="3977"/>
                </a:cubicBezTo>
                <a:cubicBezTo>
                  <a:pt x="9835" y="3823"/>
                  <a:pt x="9859" y="3644"/>
                  <a:pt x="9788" y="3513"/>
                </a:cubicBezTo>
                <a:cubicBezTo>
                  <a:pt x="9719" y="3353"/>
                  <a:pt x="9782" y="3083"/>
                  <a:pt x="9566" y="3083"/>
                </a:cubicBezTo>
                <a:cubicBezTo>
                  <a:pt x="9557" y="3083"/>
                  <a:pt x="9548" y="3084"/>
                  <a:pt x="9538" y="3084"/>
                </a:cubicBezTo>
                <a:cubicBezTo>
                  <a:pt x="9252" y="3108"/>
                  <a:pt x="9419" y="3406"/>
                  <a:pt x="9323" y="3644"/>
                </a:cubicBezTo>
                <a:cubicBezTo>
                  <a:pt x="8966" y="3323"/>
                  <a:pt x="8930" y="2930"/>
                  <a:pt x="9085" y="2549"/>
                </a:cubicBezTo>
                <a:cubicBezTo>
                  <a:pt x="9150" y="2402"/>
                  <a:pt x="9280" y="2332"/>
                  <a:pt x="9423" y="2332"/>
                </a:cubicBezTo>
                <a:close/>
                <a:moveTo>
                  <a:pt x="3335" y="3007"/>
                </a:moveTo>
                <a:cubicBezTo>
                  <a:pt x="3379" y="3007"/>
                  <a:pt x="3426" y="3016"/>
                  <a:pt x="3477" y="3037"/>
                </a:cubicBezTo>
                <a:cubicBezTo>
                  <a:pt x="3942" y="3204"/>
                  <a:pt x="4192" y="3525"/>
                  <a:pt x="4192" y="4049"/>
                </a:cubicBezTo>
                <a:cubicBezTo>
                  <a:pt x="3930" y="4013"/>
                  <a:pt x="3835" y="3799"/>
                  <a:pt x="3668" y="3680"/>
                </a:cubicBezTo>
                <a:cubicBezTo>
                  <a:pt x="3606" y="3618"/>
                  <a:pt x="3535" y="3567"/>
                  <a:pt x="3460" y="3567"/>
                </a:cubicBezTo>
                <a:cubicBezTo>
                  <a:pt x="3419" y="3567"/>
                  <a:pt x="3377" y="3582"/>
                  <a:pt x="3334" y="3620"/>
                </a:cubicBezTo>
                <a:cubicBezTo>
                  <a:pt x="3192" y="3751"/>
                  <a:pt x="3299" y="3858"/>
                  <a:pt x="3394" y="3954"/>
                </a:cubicBezTo>
                <a:lnTo>
                  <a:pt x="3835" y="4454"/>
                </a:lnTo>
                <a:cubicBezTo>
                  <a:pt x="3784" y="4487"/>
                  <a:pt x="3740" y="4500"/>
                  <a:pt x="3699" y="4500"/>
                </a:cubicBezTo>
                <a:cubicBezTo>
                  <a:pt x="3623" y="4500"/>
                  <a:pt x="3559" y="4457"/>
                  <a:pt x="3489" y="4418"/>
                </a:cubicBezTo>
                <a:cubicBezTo>
                  <a:pt x="3096" y="4156"/>
                  <a:pt x="2894" y="3799"/>
                  <a:pt x="3013" y="3323"/>
                </a:cubicBezTo>
                <a:cubicBezTo>
                  <a:pt x="3060" y="3135"/>
                  <a:pt x="3173" y="3007"/>
                  <a:pt x="3335" y="3007"/>
                </a:cubicBezTo>
                <a:close/>
                <a:moveTo>
                  <a:pt x="3628" y="10637"/>
                </a:moveTo>
                <a:cubicBezTo>
                  <a:pt x="3796" y="10637"/>
                  <a:pt x="3949" y="10754"/>
                  <a:pt x="4085" y="10847"/>
                </a:cubicBezTo>
                <a:cubicBezTo>
                  <a:pt x="4466" y="11085"/>
                  <a:pt x="4704" y="11431"/>
                  <a:pt x="4811" y="12014"/>
                </a:cubicBezTo>
                <a:cubicBezTo>
                  <a:pt x="4561" y="11800"/>
                  <a:pt x="4418" y="11657"/>
                  <a:pt x="4251" y="11514"/>
                </a:cubicBezTo>
                <a:cubicBezTo>
                  <a:pt x="4125" y="11424"/>
                  <a:pt x="3998" y="11251"/>
                  <a:pt x="3861" y="11251"/>
                </a:cubicBezTo>
                <a:cubicBezTo>
                  <a:pt x="3818" y="11251"/>
                  <a:pt x="3773" y="11269"/>
                  <a:pt x="3727" y="11312"/>
                </a:cubicBezTo>
                <a:cubicBezTo>
                  <a:pt x="3513" y="11514"/>
                  <a:pt x="3811" y="11669"/>
                  <a:pt x="3906" y="11812"/>
                </a:cubicBezTo>
                <a:cubicBezTo>
                  <a:pt x="4108" y="12097"/>
                  <a:pt x="4323" y="12336"/>
                  <a:pt x="4585" y="12645"/>
                </a:cubicBezTo>
                <a:cubicBezTo>
                  <a:pt x="4531" y="12653"/>
                  <a:pt x="4477" y="12656"/>
                  <a:pt x="4425" y="12656"/>
                </a:cubicBezTo>
                <a:cubicBezTo>
                  <a:pt x="3739" y="12656"/>
                  <a:pt x="3210" y="12030"/>
                  <a:pt x="3132" y="11455"/>
                </a:cubicBezTo>
                <a:cubicBezTo>
                  <a:pt x="3084" y="11157"/>
                  <a:pt x="3168" y="10883"/>
                  <a:pt x="3418" y="10704"/>
                </a:cubicBezTo>
                <a:cubicBezTo>
                  <a:pt x="3490" y="10656"/>
                  <a:pt x="3560" y="10637"/>
                  <a:pt x="3628" y="10637"/>
                </a:cubicBezTo>
                <a:close/>
                <a:moveTo>
                  <a:pt x="15884" y="11545"/>
                </a:moveTo>
                <a:cubicBezTo>
                  <a:pt x="16114" y="11545"/>
                  <a:pt x="16251" y="11700"/>
                  <a:pt x="16348" y="11895"/>
                </a:cubicBezTo>
                <a:cubicBezTo>
                  <a:pt x="16574" y="12371"/>
                  <a:pt x="16443" y="12752"/>
                  <a:pt x="16038" y="13062"/>
                </a:cubicBezTo>
                <a:cubicBezTo>
                  <a:pt x="15848" y="12848"/>
                  <a:pt x="16277" y="12562"/>
                  <a:pt x="15967" y="12395"/>
                </a:cubicBezTo>
                <a:cubicBezTo>
                  <a:pt x="15917" y="12370"/>
                  <a:pt x="15875" y="12359"/>
                  <a:pt x="15840" y="12359"/>
                </a:cubicBezTo>
                <a:cubicBezTo>
                  <a:pt x="15643" y="12359"/>
                  <a:pt x="15648" y="12702"/>
                  <a:pt x="15396" y="12752"/>
                </a:cubicBezTo>
                <a:cubicBezTo>
                  <a:pt x="15419" y="12455"/>
                  <a:pt x="15396" y="12217"/>
                  <a:pt x="15443" y="11990"/>
                </a:cubicBezTo>
                <a:cubicBezTo>
                  <a:pt x="15479" y="11788"/>
                  <a:pt x="15562" y="11574"/>
                  <a:pt x="15812" y="11550"/>
                </a:cubicBezTo>
                <a:cubicBezTo>
                  <a:pt x="15837" y="11547"/>
                  <a:pt x="15861" y="11545"/>
                  <a:pt x="15884" y="11545"/>
                </a:cubicBezTo>
                <a:close/>
                <a:moveTo>
                  <a:pt x="19969" y="14373"/>
                </a:moveTo>
                <a:cubicBezTo>
                  <a:pt x="20134" y="14373"/>
                  <a:pt x="20280" y="14491"/>
                  <a:pt x="20408" y="14669"/>
                </a:cubicBezTo>
                <a:cubicBezTo>
                  <a:pt x="20813" y="15229"/>
                  <a:pt x="20610" y="16086"/>
                  <a:pt x="19920" y="16622"/>
                </a:cubicBezTo>
                <a:cubicBezTo>
                  <a:pt x="20027" y="16217"/>
                  <a:pt x="20098" y="15860"/>
                  <a:pt x="20170" y="15503"/>
                </a:cubicBezTo>
                <a:cubicBezTo>
                  <a:pt x="20206" y="15384"/>
                  <a:pt x="20265" y="15229"/>
                  <a:pt x="20087" y="15181"/>
                </a:cubicBezTo>
                <a:cubicBezTo>
                  <a:pt x="20058" y="15173"/>
                  <a:pt x="20032" y="15169"/>
                  <a:pt x="20009" y="15169"/>
                </a:cubicBezTo>
                <a:cubicBezTo>
                  <a:pt x="19865" y="15169"/>
                  <a:pt x="19842" y="15320"/>
                  <a:pt x="19801" y="15443"/>
                </a:cubicBezTo>
                <a:cubicBezTo>
                  <a:pt x="19694" y="15765"/>
                  <a:pt x="19717" y="16122"/>
                  <a:pt x="19503" y="16396"/>
                </a:cubicBezTo>
                <a:cubicBezTo>
                  <a:pt x="19146" y="15884"/>
                  <a:pt x="19194" y="14955"/>
                  <a:pt x="19610" y="14550"/>
                </a:cubicBezTo>
                <a:cubicBezTo>
                  <a:pt x="19739" y="14426"/>
                  <a:pt x="19859" y="14373"/>
                  <a:pt x="19969" y="14373"/>
                </a:cubicBezTo>
                <a:close/>
                <a:moveTo>
                  <a:pt x="4065" y="20120"/>
                </a:moveTo>
                <a:cubicBezTo>
                  <a:pt x="4249" y="20120"/>
                  <a:pt x="4377" y="20234"/>
                  <a:pt x="4489" y="20384"/>
                </a:cubicBezTo>
                <a:cubicBezTo>
                  <a:pt x="4739" y="20729"/>
                  <a:pt x="4858" y="21110"/>
                  <a:pt x="4894" y="21599"/>
                </a:cubicBezTo>
                <a:cubicBezTo>
                  <a:pt x="4585" y="21491"/>
                  <a:pt x="4525" y="21206"/>
                  <a:pt x="4358" y="21027"/>
                </a:cubicBezTo>
                <a:cubicBezTo>
                  <a:pt x="4266" y="20935"/>
                  <a:pt x="4189" y="20779"/>
                  <a:pt x="4070" y="20779"/>
                </a:cubicBezTo>
                <a:cubicBezTo>
                  <a:pt x="4035" y="20779"/>
                  <a:pt x="3997" y="20792"/>
                  <a:pt x="3954" y="20825"/>
                </a:cubicBezTo>
                <a:cubicBezTo>
                  <a:pt x="3763" y="20956"/>
                  <a:pt x="3954" y="21099"/>
                  <a:pt x="4013" y="21253"/>
                </a:cubicBezTo>
                <a:cubicBezTo>
                  <a:pt x="4061" y="21361"/>
                  <a:pt x="4120" y="21444"/>
                  <a:pt x="4168" y="21551"/>
                </a:cubicBezTo>
                <a:cubicBezTo>
                  <a:pt x="4168" y="21599"/>
                  <a:pt x="4192" y="21670"/>
                  <a:pt x="4180" y="21682"/>
                </a:cubicBezTo>
                <a:cubicBezTo>
                  <a:pt x="4164" y="21694"/>
                  <a:pt x="4151" y="21699"/>
                  <a:pt x="4138" y="21699"/>
                </a:cubicBezTo>
                <a:cubicBezTo>
                  <a:pt x="4103" y="21699"/>
                  <a:pt x="4081" y="21658"/>
                  <a:pt x="4073" y="21622"/>
                </a:cubicBezTo>
                <a:cubicBezTo>
                  <a:pt x="3751" y="21420"/>
                  <a:pt x="3632" y="21087"/>
                  <a:pt x="3585" y="20741"/>
                </a:cubicBezTo>
                <a:cubicBezTo>
                  <a:pt x="3573" y="20491"/>
                  <a:pt x="3632" y="20241"/>
                  <a:pt x="3906" y="20146"/>
                </a:cubicBezTo>
                <a:cubicBezTo>
                  <a:pt x="3964" y="20129"/>
                  <a:pt x="4016" y="20120"/>
                  <a:pt x="4065" y="20120"/>
                </a:cubicBezTo>
                <a:close/>
                <a:moveTo>
                  <a:pt x="2489" y="25055"/>
                </a:moveTo>
                <a:cubicBezTo>
                  <a:pt x="2539" y="25055"/>
                  <a:pt x="2590" y="25062"/>
                  <a:pt x="2644" y="25075"/>
                </a:cubicBezTo>
                <a:cubicBezTo>
                  <a:pt x="3108" y="25194"/>
                  <a:pt x="3394" y="25492"/>
                  <a:pt x="3477" y="26004"/>
                </a:cubicBezTo>
                <a:cubicBezTo>
                  <a:pt x="3287" y="25849"/>
                  <a:pt x="3108" y="25706"/>
                  <a:pt x="2894" y="25551"/>
                </a:cubicBezTo>
                <a:cubicBezTo>
                  <a:pt x="2841" y="25515"/>
                  <a:pt x="2786" y="25494"/>
                  <a:pt x="2734" y="25494"/>
                </a:cubicBezTo>
                <a:cubicBezTo>
                  <a:pt x="2668" y="25494"/>
                  <a:pt x="2607" y="25526"/>
                  <a:pt x="2561" y="25599"/>
                </a:cubicBezTo>
                <a:cubicBezTo>
                  <a:pt x="2465" y="25730"/>
                  <a:pt x="2596" y="25802"/>
                  <a:pt x="2680" y="25873"/>
                </a:cubicBezTo>
                <a:cubicBezTo>
                  <a:pt x="2930" y="26099"/>
                  <a:pt x="3192" y="26325"/>
                  <a:pt x="3406" y="26623"/>
                </a:cubicBezTo>
                <a:cubicBezTo>
                  <a:pt x="2799" y="26611"/>
                  <a:pt x="2382" y="26325"/>
                  <a:pt x="2061" y="25873"/>
                </a:cubicBezTo>
                <a:cubicBezTo>
                  <a:pt x="1941" y="25706"/>
                  <a:pt x="1918" y="25492"/>
                  <a:pt x="2049" y="25301"/>
                </a:cubicBezTo>
                <a:cubicBezTo>
                  <a:pt x="2169" y="25135"/>
                  <a:pt x="2317" y="25055"/>
                  <a:pt x="2489" y="25055"/>
                </a:cubicBezTo>
                <a:close/>
                <a:moveTo>
                  <a:pt x="19172" y="26917"/>
                </a:moveTo>
                <a:cubicBezTo>
                  <a:pt x="19194" y="26917"/>
                  <a:pt x="19217" y="26918"/>
                  <a:pt x="19241" y="26921"/>
                </a:cubicBezTo>
                <a:cubicBezTo>
                  <a:pt x="19491" y="26968"/>
                  <a:pt x="19694" y="27052"/>
                  <a:pt x="19789" y="27326"/>
                </a:cubicBezTo>
                <a:cubicBezTo>
                  <a:pt x="19979" y="27861"/>
                  <a:pt x="19729" y="28647"/>
                  <a:pt x="19182" y="29111"/>
                </a:cubicBezTo>
                <a:cubicBezTo>
                  <a:pt x="19075" y="28766"/>
                  <a:pt x="19265" y="28528"/>
                  <a:pt x="19301" y="28242"/>
                </a:cubicBezTo>
                <a:cubicBezTo>
                  <a:pt x="19325" y="28076"/>
                  <a:pt x="19479" y="27885"/>
                  <a:pt x="19241" y="27814"/>
                </a:cubicBezTo>
                <a:cubicBezTo>
                  <a:pt x="19206" y="27804"/>
                  <a:pt x="19175" y="27800"/>
                  <a:pt x="19147" y="27800"/>
                </a:cubicBezTo>
                <a:cubicBezTo>
                  <a:pt x="18969" y="27800"/>
                  <a:pt x="18936" y="27982"/>
                  <a:pt x="18884" y="28147"/>
                </a:cubicBezTo>
                <a:cubicBezTo>
                  <a:pt x="18836" y="28278"/>
                  <a:pt x="18777" y="28421"/>
                  <a:pt x="18670" y="28683"/>
                </a:cubicBezTo>
                <a:cubicBezTo>
                  <a:pt x="18491" y="28099"/>
                  <a:pt x="18527" y="27647"/>
                  <a:pt x="18729" y="27206"/>
                </a:cubicBezTo>
                <a:cubicBezTo>
                  <a:pt x="18826" y="27014"/>
                  <a:pt x="18970" y="26917"/>
                  <a:pt x="19172" y="26917"/>
                </a:cubicBezTo>
                <a:close/>
                <a:moveTo>
                  <a:pt x="23830" y="30034"/>
                </a:moveTo>
                <a:cubicBezTo>
                  <a:pt x="24124" y="30034"/>
                  <a:pt x="24399" y="30266"/>
                  <a:pt x="24480" y="30647"/>
                </a:cubicBezTo>
                <a:cubicBezTo>
                  <a:pt x="24633" y="31394"/>
                  <a:pt x="24101" y="32009"/>
                  <a:pt x="23262" y="32009"/>
                </a:cubicBezTo>
                <a:cubicBezTo>
                  <a:pt x="23124" y="32009"/>
                  <a:pt x="22978" y="31992"/>
                  <a:pt x="22825" y="31957"/>
                </a:cubicBezTo>
                <a:cubicBezTo>
                  <a:pt x="23135" y="31671"/>
                  <a:pt x="23468" y="31386"/>
                  <a:pt x="23789" y="31088"/>
                </a:cubicBezTo>
                <a:cubicBezTo>
                  <a:pt x="23897" y="30981"/>
                  <a:pt x="24135" y="30850"/>
                  <a:pt x="23968" y="30683"/>
                </a:cubicBezTo>
                <a:cubicBezTo>
                  <a:pt x="23919" y="30630"/>
                  <a:pt x="23872" y="30610"/>
                  <a:pt x="23827" y="30610"/>
                </a:cubicBezTo>
                <a:cubicBezTo>
                  <a:pt x="23711" y="30610"/>
                  <a:pt x="23610" y="30752"/>
                  <a:pt x="23516" y="30838"/>
                </a:cubicBezTo>
                <a:cubicBezTo>
                  <a:pt x="23242" y="31076"/>
                  <a:pt x="23039" y="31386"/>
                  <a:pt x="22658" y="31552"/>
                </a:cubicBezTo>
                <a:cubicBezTo>
                  <a:pt x="22742" y="30969"/>
                  <a:pt x="23016" y="30540"/>
                  <a:pt x="23420" y="30195"/>
                </a:cubicBezTo>
                <a:cubicBezTo>
                  <a:pt x="23549" y="30085"/>
                  <a:pt x="23692" y="30034"/>
                  <a:pt x="23830" y="30034"/>
                </a:cubicBezTo>
                <a:close/>
                <a:moveTo>
                  <a:pt x="3610" y="31361"/>
                </a:moveTo>
                <a:cubicBezTo>
                  <a:pt x="3816" y="31361"/>
                  <a:pt x="3986" y="31545"/>
                  <a:pt x="4144" y="31695"/>
                </a:cubicBezTo>
                <a:cubicBezTo>
                  <a:pt x="4382" y="31933"/>
                  <a:pt x="4537" y="32207"/>
                  <a:pt x="4537" y="32564"/>
                </a:cubicBezTo>
                <a:cubicBezTo>
                  <a:pt x="4307" y="32488"/>
                  <a:pt x="4131" y="32165"/>
                  <a:pt x="3954" y="32165"/>
                </a:cubicBezTo>
                <a:cubicBezTo>
                  <a:pt x="3910" y="32165"/>
                  <a:pt x="3867" y="32184"/>
                  <a:pt x="3823" y="32231"/>
                </a:cubicBezTo>
                <a:cubicBezTo>
                  <a:pt x="3573" y="32505"/>
                  <a:pt x="4073" y="32624"/>
                  <a:pt x="4180" y="32862"/>
                </a:cubicBezTo>
                <a:cubicBezTo>
                  <a:pt x="4216" y="32945"/>
                  <a:pt x="4347" y="33005"/>
                  <a:pt x="4323" y="33148"/>
                </a:cubicBezTo>
                <a:cubicBezTo>
                  <a:pt x="3823" y="33124"/>
                  <a:pt x="3454" y="32850"/>
                  <a:pt x="3180" y="32445"/>
                </a:cubicBezTo>
                <a:cubicBezTo>
                  <a:pt x="2953" y="32100"/>
                  <a:pt x="3025" y="31731"/>
                  <a:pt x="3323" y="31481"/>
                </a:cubicBezTo>
                <a:cubicBezTo>
                  <a:pt x="3426" y="31395"/>
                  <a:pt x="3522" y="31361"/>
                  <a:pt x="3610" y="31361"/>
                </a:cubicBezTo>
                <a:close/>
                <a:moveTo>
                  <a:pt x="4323" y="33148"/>
                </a:moveTo>
                <a:lnTo>
                  <a:pt x="4323" y="33148"/>
                </a:lnTo>
                <a:cubicBezTo>
                  <a:pt x="4358" y="33160"/>
                  <a:pt x="4370" y="33171"/>
                  <a:pt x="4406" y="33183"/>
                </a:cubicBezTo>
                <a:cubicBezTo>
                  <a:pt x="4382" y="33207"/>
                  <a:pt x="4370" y="33207"/>
                  <a:pt x="4358" y="33219"/>
                </a:cubicBezTo>
                <a:cubicBezTo>
                  <a:pt x="4347" y="33207"/>
                  <a:pt x="4347" y="33171"/>
                  <a:pt x="4323" y="33148"/>
                </a:cubicBezTo>
                <a:close/>
                <a:moveTo>
                  <a:pt x="2582" y="35500"/>
                </a:moveTo>
                <a:cubicBezTo>
                  <a:pt x="2614" y="35500"/>
                  <a:pt x="2646" y="35502"/>
                  <a:pt x="2680" y="35505"/>
                </a:cubicBezTo>
                <a:cubicBezTo>
                  <a:pt x="3132" y="35565"/>
                  <a:pt x="3525" y="35779"/>
                  <a:pt x="3954" y="36208"/>
                </a:cubicBezTo>
                <a:cubicBezTo>
                  <a:pt x="3573" y="36171"/>
                  <a:pt x="3282" y="35970"/>
                  <a:pt x="2960" y="35970"/>
                </a:cubicBezTo>
                <a:cubicBezTo>
                  <a:pt x="2859" y="35970"/>
                  <a:pt x="2755" y="35990"/>
                  <a:pt x="2644" y="36041"/>
                </a:cubicBezTo>
                <a:cubicBezTo>
                  <a:pt x="3013" y="36446"/>
                  <a:pt x="3644" y="36422"/>
                  <a:pt x="4001" y="36827"/>
                </a:cubicBezTo>
                <a:cubicBezTo>
                  <a:pt x="3719" y="36997"/>
                  <a:pt x="3413" y="37082"/>
                  <a:pt x="3117" y="37082"/>
                </a:cubicBezTo>
                <a:cubicBezTo>
                  <a:pt x="2752" y="37082"/>
                  <a:pt x="2402" y="36952"/>
                  <a:pt x="2132" y="36696"/>
                </a:cubicBezTo>
                <a:cubicBezTo>
                  <a:pt x="1930" y="36493"/>
                  <a:pt x="1763" y="36279"/>
                  <a:pt x="1918" y="35958"/>
                </a:cubicBezTo>
                <a:cubicBezTo>
                  <a:pt x="2069" y="35656"/>
                  <a:pt x="2278" y="35500"/>
                  <a:pt x="2582" y="35500"/>
                </a:cubicBezTo>
                <a:close/>
                <a:moveTo>
                  <a:pt x="8788" y="1"/>
                </a:moveTo>
                <a:cubicBezTo>
                  <a:pt x="8704" y="477"/>
                  <a:pt x="9014" y="894"/>
                  <a:pt x="8978" y="1358"/>
                </a:cubicBezTo>
                <a:cubicBezTo>
                  <a:pt x="8788" y="1334"/>
                  <a:pt x="8716" y="1215"/>
                  <a:pt x="8609" y="1144"/>
                </a:cubicBezTo>
                <a:cubicBezTo>
                  <a:pt x="8433" y="1042"/>
                  <a:pt x="8285" y="737"/>
                  <a:pt x="8111" y="737"/>
                </a:cubicBezTo>
                <a:cubicBezTo>
                  <a:pt x="8061" y="737"/>
                  <a:pt x="8009" y="762"/>
                  <a:pt x="7954" y="822"/>
                </a:cubicBezTo>
                <a:cubicBezTo>
                  <a:pt x="7752" y="1037"/>
                  <a:pt x="8145" y="1299"/>
                  <a:pt x="8347" y="1441"/>
                </a:cubicBezTo>
                <a:cubicBezTo>
                  <a:pt x="8776" y="1787"/>
                  <a:pt x="9133" y="2013"/>
                  <a:pt x="8668" y="2668"/>
                </a:cubicBezTo>
                <a:cubicBezTo>
                  <a:pt x="8347" y="3120"/>
                  <a:pt x="8799" y="4073"/>
                  <a:pt x="9478" y="4549"/>
                </a:cubicBezTo>
                <a:cubicBezTo>
                  <a:pt x="9907" y="4847"/>
                  <a:pt x="10145" y="5239"/>
                  <a:pt x="10276" y="5728"/>
                </a:cubicBezTo>
                <a:cubicBezTo>
                  <a:pt x="11228" y="9049"/>
                  <a:pt x="11526" y="12431"/>
                  <a:pt x="11026" y="15848"/>
                </a:cubicBezTo>
                <a:cubicBezTo>
                  <a:pt x="10931" y="16455"/>
                  <a:pt x="10919" y="17098"/>
                  <a:pt x="10645" y="17765"/>
                </a:cubicBezTo>
                <a:cubicBezTo>
                  <a:pt x="10573" y="17562"/>
                  <a:pt x="10526" y="17443"/>
                  <a:pt x="10490" y="17324"/>
                </a:cubicBezTo>
                <a:cubicBezTo>
                  <a:pt x="9252" y="13336"/>
                  <a:pt x="7692" y="9490"/>
                  <a:pt x="5525" y="5906"/>
                </a:cubicBezTo>
                <a:cubicBezTo>
                  <a:pt x="5192" y="5359"/>
                  <a:pt x="4966" y="4775"/>
                  <a:pt x="4835" y="4132"/>
                </a:cubicBezTo>
                <a:cubicBezTo>
                  <a:pt x="4751" y="3763"/>
                  <a:pt x="4716" y="3299"/>
                  <a:pt x="4382" y="3120"/>
                </a:cubicBezTo>
                <a:cubicBezTo>
                  <a:pt x="3620" y="2703"/>
                  <a:pt x="3680" y="2144"/>
                  <a:pt x="3894" y="1489"/>
                </a:cubicBezTo>
                <a:cubicBezTo>
                  <a:pt x="3918" y="1394"/>
                  <a:pt x="3918" y="1299"/>
                  <a:pt x="3918" y="1203"/>
                </a:cubicBezTo>
                <a:cubicBezTo>
                  <a:pt x="3918" y="1096"/>
                  <a:pt x="3966" y="965"/>
                  <a:pt x="3799" y="941"/>
                </a:cubicBezTo>
                <a:cubicBezTo>
                  <a:pt x="3787" y="939"/>
                  <a:pt x="3777" y="938"/>
                  <a:pt x="3766" y="938"/>
                </a:cubicBezTo>
                <a:cubicBezTo>
                  <a:pt x="3660" y="938"/>
                  <a:pt x="3617" y="1046"/>
                  <a:pt x="3585" y="1144"/>
                </a:cubicBezTo>
                <a:cubicBezTo>
                  <a:pt x="3477" y="1382"/>
                  <a:pt x="3561" y="1691"/>
                  <a:pt x="3287" y="1918"/>
                </a:cubicBezTo>
                <a:cubicBezTo>
                  <a:pt x="3227" y="1656"/>
                  <a:pt x="3192" y="1429"/>
                  <a:pt x="3132" y="1215"/>
                </a:cubicBezTo>
                <a:cubicBezTo>
                  <a:pt x="3076" y="1036"/>
                  <a:pt x="3125" y="711"/>
                  <a:pt x="2885" y="711"/>
                </a:cubicBezTo>
                <a:cubicBezTo>
                  <a:pt x="2870" y="711"/>
                  <a:pt x="2853" y="712"/>
                  <a:pt x="2834" y="715"/>
                </a:cubicBezTo>
                <a:cubicBezTo>
                  <a:pt x="2572" y="739"/>
                  <a:pt x="2727" y="1060"/>
                  <a:pt x="2727" y="1251"/>
                </a:cubicBezTo>
                <a:cubicBezTo>
                  <a:pt x="2727" y="1429"/>
                  <a:pt x="2834" y="1608"/>
                  <a:pt x="2692" y="1870"/>
                </a:cubicBezTo>
                <a:cubicBezTo>
                  <a:pt x="2465" y="1620"/>
                  <a:pt x="2251" y="1382"/>
                  <a:pt x="2037" y="1156"/>
                </a:cubicBezTo>
                <a:cubicBezTo>
                  <a:pt x="1967" y="1094"/>
                  <a:pt x="1887" y="1027"/>
                  <a:pt x="1797" y="1027"/>
                </a:cubicBezTo>
                <a:cubicBezTo>
                  <a:pt x="1749" y="1027"/>
                  <a:pt x="1698" y="1046"/>
                  <a:pt x="1644" y="1096"/>
                </a:cubicBezTo>
                <a:cubicBezTo>
                  <a:pt x="1501" y="1251"/>
                  <a:pt x="1656" y="1334"/>
                  <a:pt x="1739" y="1429"/>
                </a:cubicBezTo>
                <a:cubicBezTo>
                  <a:pt x="1977" y="1727"/>
                  <a:pt x="2239" y="2025"/>
                  <a:pt x="2537" y="2382"/>
                </a:cubicBezTo>
                <a:cubicBezTo>
                  <a:pt x="2522" y="2383"/>
                  <a:pt x="2507" y="2383"/>
                  <a:pt x="2492" y="2383"/>
                </a:cubicBezTo>
                <a:cubicBezTo>
                  <a:pt x="1987" y="2383"/>
                  <a:pt x="1600" y="2061"/>
                  <a:pt x="1161" y="2061"/>
                </a:cubicBezTo>
                <a:cubicBezTo>
                  <a:pt x="1082" y="2061"/>
                  <a:pt x="1001" y="2071"/>
                  <a:pt x="918" y="2096"/>
                </a:cubicBezTo>
                <a:cubicBezTo>
                  <a:pt x="965" y="2168"/>
                  <a:pt x="977" y="2251"/>
                  <a:pt x="1025" y="2263"/>
                </a:cubicBezTo>
                <a:cubicBezTo>
                  <a:pt x="1406" y="2453"/>
                  <a:pt x="1799" y="2644"/>
                  <a:pt x="2191" y="2811"/>
                </a:cubicBezTo>
                <a:cubicBezTo>
                  <a:pt x="2465" y="2918"/>
                  <a:pt x="2632" y="3049"/>
                  <a:pt x="2608" y="3382"/>
                </a:cubicBezTo>
                <a:cubicBezTo>
                  <a:pt x="2572" y="4299"/>
                  <a:pt x="2989" y="4882"/>
                  <a:pt x="3918" y="5025"/>
                </a:cubicBezTo>
                <a:cubicBezTo>
                  <a:pt x="4501" y="5132"/>
                  <a:pt x="4811" y="5418"/>
                  <a:pt x="5085" y="5894"/>
                </a:cubicBezTo>
                <a:cubicBezTo>
                  <a:pt x="7752" y="10490"/>
                  <a:pt x="9657" y="15384"/>
                  <a:pt x="10907" y="20539"/>
                </a:cubicBezTo>
                <a:cubicBezTo>
                  <a:pt x="10943" y="20706"/>
                  <a:pt x="11026" y="20884"/>
                  <a:pt x="10919" y="21039"/>
                </a:cubicBezTo>
                <a:cubicBezTo>
                  <a:pt x="10693" y="21003"/>
                  <a:pt x="10669" y="20837"/>
                  <a:pt x="10573" y="20718"/>
                </a:cubicBezTo>
                <a:cubicBezTo>
                  <a:pt x="9002" y="18598"/>
                  <a:pt x="7633" y="16360"/>
                  <a:pt x="6287" y="14074"/>
                </a:cubicBezTo>
                <a:cubicBezTo>
                  <a:pt x="5906" y="13407"/>
                  <a:pt x="5585" y="12728"/>
                  <a:pt x="5394" y="11966"/>
                </a:cubicBezTo>
                <a:cubicBezTo>
                  <a:pt x="5192" y="11121"/>
                  <a:pt x="4692" y="10466"/>
                  <a:pt x="3739" y="10323"/>
                </a:cubicBezTo>
                <a:cubicBezTo>
                  <a:pt x="3501" y="10300"/>
                  <a:pt x="3430" y="10169"/>
                  <a:pt x="3406" y="9954"/>
                </a:cubicBezTo>
                <a:cubicBezTo>
                  <a:pt x="3370" y="9752"/>
                  <a:pt x="3370" y="9538"/>
                  <a:pt x="3346" y="9335"/>
                </a:cubicBezTo>
                <a:cubicBezTo>
                  <a:pt x="3311" y="9180"/>
                  <a:pt x="3358" y="8978"/>
                  <a:pt x="3144" y="8978"/>
                </a:cubicBezTo>
                <a:cubicBezTo>
                  <a:pt x="3132" y="8977"/>
                  <a:pt x="3121" y="8976"/>
                  <a:pt x="3111" y="8976"/>
                </a:cubicBezTo>
                <a:cubicBezTo>
                  <a:pt x="2909" y="8976"/>
                  <a:pt x="2941" y="9189"/>
                  <a:pt x="2930" y="9347"/>
                </a:cubicBezTo>
                <a:cubicBezTo>
                  <a:pt x="2930" y="9419"/>
                  <a:pt x="2965" y="9538"/>
                  <a:pt x="2846" y="9573"/>
                </a:cubicBezTo>
                <a:cubicBezTo>
                  <a:pt x="2674" y="9526"/>
                  <a:pt x="2579" y="9225"/>
                  <a:pt x="2400" y="9225"/>
                </a:cubicBezTo>
                <a:cubicBezTo>
                  <a:pt x="2356" y="9225"/>
                  <a:pt x="2307" y="9243"/>
                  <a:pt x="2251" y="9288"/>
                </a:cubicBezTo>
                <a:cubicBezTo>
                  <a:pt x="1953" y="9514"/>
                  <a:pt x="2394" y="9669"/>
                  <a:pt x="2418" y="9895"/>
                </a:cubicBezTo>
                <a:cubicBezTo>
                  <a:pt x="2418" y="9942"/>
                  <a:pt x="2430" y="9966"/>
                  <a:pt x="2453" y="10014"/>
                </a:cubicBezTo>
                <a:cubicBezTo>
                  <a:pt x="2406" y="10014"/>
                  <a:pt x="2358" y="10002"/>
                  <a:pt x="2322" y="10002"/>
                </a:cubicBezTo>
                <a:cubicBezTo>
                  <a:pt x="2203" y="9954"/>
                  <a:pt x="2084" y="9895"/>
                  <a:pt x="1965" y="9847"/>
                </a:cubicBezTo>
                <a:cubicBezTo>
                  <a:pt x="1894" y="9829"/>
                  <a:pt x="1810" y="9806"/>
                  <a:pt x="1736" y="9806"/>
                </a:cubicBezTo>
                <a:cubicBezTo>
                  <a:pt x="1662" y="9806"/>
                  <a:pt x="1596" y="9829"/>
                  <a:pt x="1560" y="9907"/>
                </a:cubicBezTo>
                <a:cubicBezTo>
                  <a:pt x="1489" y="10061"/>
                  <a:pt x="1680" y="10121"/>
                  <a:pt x="1763" y="10192"/>
                </a:cubicBezTo>
                <a:cubicBezTo>
                  <a:pt x="1882" y="10288"/>
                  <a:pt x="2072" y="10312"/>
                  <a:pt x="2108" y="10490"/>
                </a:cubicBezTo>
                <a:cubicBezTo>
                  <a:pt x="1918" y="10657"/>
                  <a:pt x="1572" y="10442"/>
                  <a:pt x="1501" y="10788"/>
                </a:cubicBezTo>
                <a:cubicBezTo>
                  <a:pt x="1694" y="10895"/>
                  <a:pt x="1897" y="10944"/>
                  <a:pt x="2100" y="10944"/>
                </a:cubicBezTo>
                <a:cubicBezTo>
                  <a:pt x="2123" y="10944"/>
                  <a:pt x="2145" y="10944"/>
                  <a:pt x="2168" y="10943"/>
                </a:cubicBezTo>
                <a:cubicBezTo>
                  <a:pt x="2218" y="10936"/>
                  <a:pt x="2264" y="10933"/>
                  <a:pt x="2307" y="10933"/>
                </a:cubicBezTo>
                <a:cubicBezTo>
                  <a:pt x="2580" y="10933"/>
                  <a:pt x="2713" y="11071"/>
                  <a:pt x="2775" y="11431"/>
                </a:cubicBezTo>
                <a:cubicBezTo>
                  <a:pt x="2965" y="12490"/>
                  <a:pt x="3477" y="12990"/>
                  <a:pt x="4549" y="13109"/>
                </a:cubicBezTo>
                <a:cubicBezTo>
                  <a:pt x="5204" y="13181"/>
                  <a:pt x="5549" y="13502"/>
                  <a:pt x="5847" y="14038"/>
                </a:cubicBezTo>
                <a:cubicBezTo>
                  <a:pt x="7406" y="16812"/>
                  <a:pt x="9085" y="19515"/>
                  <a:pt x="11109" y="21980"/>
                </a:cubicBezTo>
                <a:cubicBezTo>
                  <a:pt x="11300" y="22230"/>
                  <a:pt x="11383" y="22515"/>
                  <a:pt x="11443" y="22813"/>
                </a:cubicBezTo>
                <a:cubicBezTo>
                  <a:pt x="12205" y="26718"/>
                  <a:pt x="12228" y="30647"/>
                  <a:pt x="12145" y="34588"/>
                </a:cubicBezTo>
                <a:cubicBezTo>
                  <a:pt x="12121" y="34672"/>
                  <a:pt x="12145" y="34779"/>
                  <a:pt x="11955" y="34815"/>
                </a:cubicBezTo>
                <a:cubicBezTo>
                  <a:pt x="10919" y="32576"/>
                  <a:pt x="9300" y="30671"/>
                  <a:pt x="8109" y="28528"/>
                </a:cubicBezTo>
                <a:cubicBezTo>
                  <a:pt x="6835" y="26254"/>
                  <a:pt x="5347" y="24016"/>
                  <a:pt x="5394" y="21218"/>
                </a:cubicBezTo>
                <a:cubicBezTo>
                  <a:pt x="5406" y="20718"/>
                  <a:pt x="5168" y="20170"/>
                  <a:pt x="4680" y="19884"/>
                </a:cubicBezTo>
                <a:cubicBezTo>
                  <a:pt x="4335" y="19694"/>
                  <a:pt x="4251" y="19432"/>
                  <a:pt x="4263" y="19098"/>
                </a:cubicBezTo>
                <a:cubicBezTo>
                  <a:pt x="4263" y="18896"/>
                  <a:pt x="4323" y="18634"/>
                  <a:pt x="4061" y="18574"/>
                </a:cubicBezTo>
                <a:cubicBezTo>
                  <a:pt x="4033" y="18569"/>
                  <a:pt x="4009" y="18566"/>
                  <a:pt x="3988" y="18566"/>
                </a:cubicBezTo>
                <a:cubicBezTo>
                  <a:pt x="3753" y="18566"/>
                  <a:pt x="3879" y="18904"/>
                  <a:pt x="3715" y="18991"/>
                </a:cubicBezTo>
                <a:cubicBezTo>
                  <a:pt x="3515" y="18961"/>
                  <a:pt x="3450" y="18644"/>
                  <a:pt x="3256" y="18644"/>
                </a:cubicBezTo>
                <a:cubicBezTo>
                  <a:pt x="3220" y="18644"/>
                  <a:pt x="3179" y="18655"/>
                  <a:pt x="3132" y="18682"/>
                </a:cubicBezTo>
                <a:cubicBezTo>
                  <a:pt x="2834" y="18836"/>
                  <a:pt x="3287" y="19075"/>
                  <a:pt x="3120" y="19277"/>
                </a:cubicBezTo>
                <a:cubicBezTo>
                  <a:pt x="3109" y="19279"/>
                  <a:pt x="3097" y="19279"/>
                  <a:pt x="3085" y="19279"/>
                </a:cubicBezTo>
                <a:cubicBezTo>
                  <a:pt x="2931" y="19279"/>
                  <a:pt x="2742" y="19149"/>
                  <a:pt x="2598" y="19149"/>
                </a:cubicBezTo>
                <a:cubicBezTo>
                  <a:pt x="2521" y="19149"/>
                  <a:pt x="2457" y="19186"/>
                  <a:pt x="2418" y="19301"/>
                </a:cubicBezTo>
                <a:cubicBezTo>
                  <a:pt x="2334" y="19527"/>
                  <a:pt x="2751" y="19586"/>
                  <a:pt x="2930" y="19753"/>
                </a:cubicBezTo>
                <a:cubicBezTo>
                  <a:pt x="2953" y="19777"/>
                  <a:pt x="2989" y="19837"/>
                  <a:pt x="3013" y="19872"/>
                </a:cubicBezTo>
                <a:cubicBezTo>
                  <a:pt x="2977" y="19956"/>
                  <a:pt x="2894" y="19956"/>
                  <a:pt x="2823" y="19967"/>
                </a:cubicBezTo>
                <a:cubicBezTo>
                  <a:pt x="2790" y="19974"/>
                  <a:pt x="2754" y="19976"/>
                  <a:pt x="2716" y="19976"/>
                </a:cubicBezTo>
                <a:cubicBezTo>
                  <a:pt x="2686" y="19976"/>
                  <a:pt x="2654" y="19975"/>
                  <a:pt x="2624" y="19975"/>
                </a:cubicBezTo>
                <a:cubicBezTo>
                  <a:pt x="2497" y="19975"/>
                  <a:pt x="2382" y="19992"/>
                  <a:pt x="2382" y="20170"/>
                </a:cubicBezTo>
                <a:cubicBezTo>
                  <a:pt x="2382" y="20339"/>
                  <a:pt x="2580" y="20349"/>
                  <a:pt x="2732" y="20349"/>
                </a:cubicBezTo>
                <a:cubicBezTo>
                  <a:pt x="2751" y="20349"/>
                  <a:pt x="2770" y="20348"/>
                  <a:pt x="2787" y="20348"/>
                </a:cubicBezTo>
                <a:cubicBezTo>
                  <a:pt x="3049" y="20360"/>
                  <a:pt x="3168" y="20444"/>
                  <a:pt x="3180" y="20718"/>
                </a:cubicBezTo>
                <a:cubicBezTo>
                  <a:pt x="3215" y="21491"/>
                  <a:pt x="3620" y="22027"/>
                  <a:pt x="4251" y="22408"/>
                </a:cubicBezTo>
                <a:cubicBezTo>
                  <a:pt x="4775" y="22742"/>
                  <a:pt x="5097" y="23170"/>
                  <a:pt x="5311" y="23754"/>
                </a:cubicBezTo>
                <a:cubicBezTo>
                  <a:pt x="6144" y="26087"/>
                  <a:pt x="7275" y="28278"/>
                  <a:pt x="8692" y="30314"/>
                </a:cubicBezTo>
                <a:cubicBezTo>
                  <a:pt x="8728" y="30374"/>
                  <a:pt x="8823" y="30445"/>
                  <a:pt x="8716" y="30588"/>
                </a:cubicBezTo>
                <a:cubicBezTo>
                  <a:pt x="8359" y="30493"/>
                  <a:pt x="8097" y="30243"/>
                  <a:pt x="7835" y="30016"/>
                </a:cubicBezTo>
                <a:cubicBezTo>
                  <a:pt x="6430" y="28766"/>
                  <a:pt x="4823" y="27683"/>
                  <a:pt x="4120" y="25790"/>
                </a:cubicBezTo>
                <a:cubicBezTo>
                  <a:pt x="3942" y="25325"/>
                  <a:pt x="3596" y="24885"/>
                  <a:pt x="3073" y="24825"/>
                </a:cubicBezTo>
                <a:cubicBezTo>
                  <a:pt x="2453" y="24766"/>
                  <a:pt x="2418" y="24420"/>
                  <a:pt x="2442" y="23944"/>
                </a:cubicBezTo>
                <a:cubicBezTo>
                  <a:pt x="2453" y="23706"/>
                  <a:pt x="2620" y="23301"/>
                  <a:pt x="2299" y="23242"/>
                </a:cubicBezTo>
                <a:cubicBezTo>
                  <a:pt x="2272" y="23237"/>
                  <a:pt x="2248" y="23235"/>
                  <a:pt x="2226" y="23235"/>
                </a:cubicBezTo>
                <a:cubicBezTo>
                  <a:pt x="1909" y="23235"/>
                  <a:pt x="2096" y="23695"/>
                  <a:pt x="1918" y="23885"/>
                </a:cubicBezTo>
                <a:cubicBezTo>
                  <a:pt x="1858" y="23837"/>
                  <a:pt x="1799" y="23801"/>
                  <a:pt x="1751" y="23742"/>
                </a:cubicBezTo>
                <a:cubicBezTo>
                  <a:pt x="1656" y="23618"/>
                  <a:pt x="1584" y="23442"/>
                  <a:pt x="1444" y="23442"/>
                </a:cubicBezTo>
                <a:cubicBezTo>
                  <a:pt x="1408" y="23442"/>
                  <a:pt x="1368" y="23453"/>
                  <a:pt x="1322" y="23480"/>
                </a:cubicBezTo>
                <a:cubicBezTo>
                  <a:pt x="1072" y="23635"/>
                  <a:pt x="1322" y="23801"/>
                  <a:pt x="1370" y="23956"/>
                </a:cubicBezTo>
                <a:cubicBezTo>
                  <a:pt x="1429" y="24170"/>
                  <a:pt x="1632" y="24349"/>
                  <a:pt x="1608" y="24599"/>
                </a:cubicBezTo>
                <a:cubicBezTo>
                  <a:pt x="1569" y="24607"/>
                  <a:pt x="1532" y="24611"/>
                  <a:pt x="1496" y="24611"/>
                </a:cubicBezTo>
                <a:cubicBezTo>
                  <a:pt x="1279" y="24611"/>
                  <a:pt x="1112" y="24478"/>
                  <a:pt x="918" y="24468"/>
                </a:cubicBezTo>
                <a:cubicBezTo>
                  <a:pt x="900" y="24466"/>
                  <a:pt x="883" y="24465"/>
                  <a:pt x="866" y="24465"/>
                </a:cubicBezTo>
                <a:cubicBezTo>
                  <a:pt x="766" y="24465"/>
                  <a:pt x="676" y="24499"/>
                  <a:pt x="656" y="24611"/>
                </a:cubicBezTo>
                <a:cubicBezTo>
                  <a:pt x="632" y="24718"/>
                  <a:pt x="727" y="24766"/>
                  <a:pt x="810" y="24813"/>
                </a:cubicBezTo>
                <a:cubicBezTo>
                  <a:pt x="1013" y="24909"/>
                  <a:pt x="1251" y="24897"/>
                  <a:pt x="1394" y="25123"/>
                </a:cubicBezTo>
                <a:cubicBezTo>
                  <a:pt x="1168" y="25409"/>
                  <a:pt x="691" y="25278"/>
                  <a:pt x="513" y="25682"/>
                </a:cubicBezTo>
                <a:cubicBezTo>
                  <a:pt x="608" y="25682"/>
                  <a:pt x="682" y="25698"/>
                  <a:pt x="746" y="25698"/>
                </a:cubicBezTo>
                <a:cubicBezTo>
                  <a:pt x="777" y="25698"/>
                  <a:pt x="806" y="25694"/>
                  <a:pt x="834" y="25682"/>
                </a:cubicBezTo>
                <a:cubicBezTo>
                  <a:pt x="961" y="25624"/>
                  <a:pt x="1069" y="25597"/>
                  <a:pt x="1163" y="25597"/>
                </a:cubicBezTo>
                <a:cubicBezTo>
                  <a:pt x="1397" y="25597"/>
                  <a:pt x="1547" y="25767"/>
                  <a:pt x="1691" y="26063"/>
                </a:cubicBezTo>
                <a:cubicBezTo>
                  <a:pt x="1997" y="26674"/>
                  <a:pt x="2580" y="27088"/>
                  <a:pt x="3258" y="27088"/>
                </a:cubicBezTo>
                <a:cubicBezTo>
                  <a:pt x="3268" y="27088"/>
                  <a:pt x="3277" y="27088"/>
                  <a:pt x="3287" y="27087"/>
                </a:cubicBezTo>
                <a:cubicBezTo>
                  <a:pt x="3298" y="27087"/>
                  <a:pt x="3309" y="27087"/>
                  <a:pt x="3320" y="27087"/>
                </a:cubicBezTo>
                <a:cubicBezTo>
                  <a:pt x="4193" y="27087"/>
                  <a:pt x="4710" y="27559"/>
                  <a:pt x="5204" y="28159"/>
                </a:cubicBezTo>
                <a:cubicBezTo>
                  <a:pt x="5359" y="28338"/>
                  <a:pt x="5513" y="28480"/>
                  <a:pt x="5680" y="28647"/>
                </a:cubicBezTo>
                <a:cubicBezTo>
                  <a:pt x="6740" y="29659"/>
                  <a:pt x="7740" y="30766"/>
                  <a:pt x="9180" y="31266"/>
                </a:cubicBezTo>
                <a:cubicBezTo>
                  <a:pt x="9300" y="31314"/>
                  <a:pt x="9419" y="31457"/>
                  <a:pt x="9490" y="31576"/>
                </a:cubicBezTo>
                <a:cubicBezTo>
                  <a:pt x="10038" y="32457"/>
                  <a:pt x="10621" y="33314"/>
                  <a:pt x="11109" y="34231"/>
                </a:cubicBezTo>
                <a:cubicBezTo>
                  <a:pt x="11645" y="35255"/>
                  <a:pt x="12050" y="36339"/>
                  <a:pt x="12002" y="37517"/>
                </a:cubicBezTo>
                <a:cubicBezTo>
                  <a:pt x="11943" y="38898"/>
                  <a:pt x="11824" y="40268"/>
                  <a:pt x="11693" y="41637"/>
                </a:cubicBezTo>
                <a:cubicBezTo>
                  <a:pt x="11586" y="42637"/>
                  <a:pt x="11455" y="43649"/>
                  <a:pt x="11097" y="44756"/>
                </a:cubicBezTo>
                <a:cubicBezTo>
                  <a:pt x="11026" y="44459"/>
                  <a:pt x="10978" y="44304"/>
                  <a:pt x="10954" y="44137"/>
                </a:cubicBezTo>
                <a:cubicBezTo>
                  <a:pt x="10597" y="41875"/>
                  <a:pt x="9704" y="39851"/>
                  <a:pt x="8395" y="37993"/>
                </a:cubicBezTo>
                <a:cubicBezTo>
                  <a:pt x="7692" y="36993"/>
                  <a:pt x="6990" y="35981"/>
                  <a:pt x="6263" y="35005"/>
                </a:cubicBezTo>
                <a:cubicBezTo>
                  <a:pt x="5775" y="34338"/>
                  <a:pt x="5382" y="33660"/>
                  <a:pt x="5251" y="32826"/>
                </a:cubicBezTo>
                <a:cubicBezTo>
                  <a:pt x="5144" y="32124"/>
                  <a:pt x="4847" y="31433"/>
                  <a:pt x="4120" y="31171"/>
                </a:cubicBezTo>
                <a:cubicBezTo>
                  <a:pt x="3608" y="31005"/>
                  <a:pt x="3454" y="30719"/>
                  <a:pt x="3430" y="30243"/>
                </a:cubicBezTo>
                <a:cubicBezTo>
                  <a:pt x="3430" y="30088"/>
                  <a:pt x="3370" y="29945"/>
                  <a:pt x="3346" y="29790"/>
                </a:cubicBezTo>
                <a:cubicBezTo>
                  <a:pt x="3335" y="29664"/>
                  <a:pt x="3302" y="29527"/>
                  <a:pt x="3141" y="29527"/>
                </a:cubicBezTo>
                <a:cubicBezTo>
                  <a:pt x="3134" y="29527"/>
                  <a:pt x="3127" y="29528"/>
                  <a:pt x="3120" y="29528"/>
                </a:cubicBezTo>
                <a:cubicBezTo>
                  <a:pt x="2953" y="29528"/>
                  <a:pt x="2930" y="29671"/>
                  <a:pt x="2918" y="29814"/>
                </a:cubicBezTo>
                <a:cubicBezTo>
                  <a:pt x="2894" y="29909"/>
                  <a:pt x="2953" y="30028"/>
                  <a:pt x="2823" y="30112"/>
                </a:cubicBezTo>
                <a:cubicBezTo>
                  <a:pt x="2644" y="30064"/>
                  <a:pt x="2584" y="29873"/>
                  <a:pt x="2465" y="29766"/>
                </a:cubicBezTo>
                <a:cubicBezTo>
                  <a:pt x="2386" y="29696"/>
                  <a:pt x="2319" y="29592"/>
                  <a:pt x="2217" y="29592"/>
                </a:cubicBezTo>
                <a:cubicBezTo>
                  <a:pt x="2182" y="29592"/>
                  <a:pt x="2142" y="29605"/>
                  <a:pt x="2096" y="29635"/>
                </a:cubicBezTo>
                <a:cubicBezTo>
                  <a:pt x="1906" y="29778"/>
                  <a:pt x="2061" y="29897"/>
                  <a:pt x="2144" y="30016"/>
                </a:cubicBezTo>
                <a:cubicBezTo>
                  <a:pt x="2263" y="30231"/>
                  <a:pt x="2465" y="30409"/>
                  <a:pt x="2525" y="30671"/>
                </a:cubicBezTo>
                <a:cubicBezTo>
                  <a:pt x="2483" y="30683"/>
                  <a:pt x="2443" y="30688"/>
                  <a:pt x="2405" y="30688"/>
                </a:cubicBezTo>
                <a:cubicBezTo>
                  <a:pt x="2209" y="30688"/>
                  <a:pt x="2067" y="30552"/>
                  <a:pt x="1918" y="30493"/>
                </a:cubicBezTo>
                <a:cubicBezTo>
                  <a:pt x="1773" y="30444"/>
                  <a:pt x="1640" y="30358"/>
                  <a:pt x="1495" y="30358"/>
                </a:cubicBezTo>
                <a:cubicBezTo>
                  <a:pt x="1425" y="30358"/>
                  <a:pt x="1352" y="30379"/>
                  <a:pt x="1275" y="30433"/>
                </a:cubicBezTo>
                <a:cubicBezTo>
                  <a:pt x="1346" y="30683"/>
                  <a:pt x="1584" y="30731"/>
                  <a:pt x="1763" y="30850"/>
                </a:cubicBezTo>
                <a:cubicBezTo>
                  <a:pt x="1930" y="30969"/>
                  <a:pt x="2168" y="31005"/>
                  <a:pt x="2275" y="31243"/>
                </a:cubicBezTo>
                <a:cubicBezTo>
                  <a:pt x="1977" y="31338"/>
                  <a:pt x="1668" y="31278"/>
                  <a:pt x="1429" y="31552"/>
                </a:cubicBezTo>
                <a:cubicBezTo>
                  <a:pt x="1703" y="31624"/>
                  <a:pt x="2001" y="31624"/>
                  <a:pt x="2287" y="31624"/>
                </a:cubicBezTo>
                <a:cubicBezTo>
                  <a:pt x="2477" y="31624"/>
                  <a:pt x="2632" y="31659"/>
                  <a:pt x="2656" y="31921"/>
                </a:cubicBezTo>
                <a:cubicBezTo>
                  <a:pt x="2751" y="32886"/>
                  <a:pt x="3168" y="33398"/>
                  <a:pt x="4085" y="33600"/>
                </a:cubicBezTo>
                <a:cubicBezTo>
                  <a:pt x="4704" y="33743"/>
                  <a:pt x="5132" y="34064"/>
                  <a:pt x="5478" y="34576"/>
                </a:cubicBezTo>
                <a:cubicBezTo>
                  <a:pt x="6347" y="35850"/>
                  <a:pt x="7240" y="37112"/>
                  <a:pt x="8121" y="38386"/>
                </a:cubicBezTo>
                <a:cubicBezTo>
                  <a:pt x="8311" y="38660"/>
                  <a:pt x="8478" y="38958"/>
                  <a:pt x="8657" y="39256"/>
                </a:cubicBezTo>
                <a:cubicBezTo>
                  <a:pt x="8609" y="39291"/>
                  <a:pt x="8585" y="39339"/>
                  <a:pt x="8538" y="39363"/>
                </a:cubicBezTo>
                <a:cubicBezTo>
                  <a:pt x="7216" y="38410"/>
                  <a:pt x="5799" y="37553"/>
                  <a:pt x="4704" y="36315"/>
                </a:cubicBezTo>
                <a:cubicBezTo>
                  <a:pt x="4144" y="35708"/>
                  <a:pt x="3549" y="35255"/>
                  <a:pt x="2739" y="35243"/>
                </a:cubicBezTo>
                <a:cubicBezTo>
                  <a:pt x="2215" y="35231"/>
                  <a:pt x="1941" y="35029"/>
                  <a:pt x="1739" y="34588"/>
                </a:cubicBezTo>
                <a:cubicBezTo>
                  <a:pt x="1642" y="34384"/>
                  <a:pt x="1574" y="34004"/>
                  <a:pt x="1315" y="34004"/>
                </a:cubicBezTo>
                <a:cubicBezTo>
                  <a:pt x="1288" y="34004"/>
                  <a:pt x="1259" y="34008"/>
                  <a:pt x="1227" y="34017"/>
                </a:cubicBezTo>
                <a:cubicBezTo>
                  <a:pt x="798" y="34160"/>
                  <a:pt x="1334" y="34481"/>
                  <a:pt x="1203" y="34779"/>
                </a:cubicBezTo>
                <a:lnTo>
                  <a:pt x="441" y="34338"/>
                </a:lnTo>
                <a:cubicBezTo>
                  <a:pt x="403" y="34311"/>
                  <a:pt x="360" y="34296"/>
                  <a:pt x="319" y="34296"/>
                </a:cubicBezTo>
                <a:cubicBezTo>
                  <a:pt x="270" y="34296"/>
                  <a:pt x="223" y="34317"/>
                  <a:pt x="191" y="34362"/>
                </a:cubicBezTo>
                <a:cubicBezTo>
                  <a:pt x="120" y="34457"/>
                  <a:pt x="179" y="34541"/>
                  <a:pt x="251" y="34600"/>
                </a:cubicBezTo>
                <a:lnTo>
                  <a:pt x="834" y="35088"/>
                </a:lnTo>
                <a:cubicBezTo>
                  <a:pt x="620" y="35291"/>
                  <a:pt x="322" y="35065"/>
                  <a:pt x="203" y="35350"/>
                </a:cubicBezTo>
                <a:cubicBezTo>
                  <a:pt x="441" y="35648"/>
                  <a:pt x="894" y="35434"/>
                  <a:pt x="1191" y="35743"/>
                </a:cubicBezTo>
                <a:cubicBezTo>
                  <a:pt x="870" y="35803"/>
                  <a:pt x="596" y="35862"/>
                  <a:pt x="322" y="35946"/>
                </a:cubicBezTo>
                <a:cubicBezTo>
                  <a:pt x="251" y="35969"/>
                  <a:pt x="1" y="35922"/>
                  <a:pt x="144" y="36160"/>
                </a:cubicBezTo>
                <a:cubicBezTo>
                  <a:pt x="319" y="36138"/>
                  <a:pt x="493" y="36119"/>
                  <a:pt x="659" y="36119"/>
                </a:cubicBezTo>
                <a:cubicBezTo>
                  <a:pt x="1126" y="36119"/>
                  <a:pt x="1528" y="36266"/>
                  <a:pt x="1703" y="36898"/>
                </a:cubicBezTo>
                <a:cubicBezTo>
                  <a:pt x="1739" y="36981"/>
                  <a:pt x="1858" y="37041"/>
                  <a:pt x="1965" y="37101"/>
                </a:cubicBezTo>
                <a:cubicBezTo>
                  <a:pt x="2379" y="37340"/>
                  <a:pt x="2818" y="37486"/>
                  <a:pt x="3263" y="37486"/>
                </a:cubicBezTo>
                <a:cubicBezTo>
                  <a:pt x="3549" y="37486"/>
                  <a:pt x="3836" y="37426"/>
                  <a:pt x="4120" y="37291"/>
                </a:cubicBezTo>
                <a:cubicBezTo>
                  <a:pt x="4313" y="37205"/>
                  <a:pt x="4483" y="37164"/>
                  <a:pt x="4641" y="37164"/>
                </a:cubicBezTo>
                <a:cubicBezTo>
                  <a:pt x="4921" y="37164"/>
                  <a:pt x="5163" y="37293"/>
                  <a:pt x="5430" y="37529"/>
                </a:cubicBezTo>
                <a:cubicBezTo>
                  <a:pt x="6204" y="38220"/>
                  <a:pt x="6990" y="38934"/>
                  <a:pt x="7918" y="39375"/>
                </a:cubicBezTo>
                <a:cubicBezTo>
                  <a:pt x="9169" y="39970"/>
                  <a:pt x="9716" y="41006"/>
                  <a:pt x="10038" y="42232"/>
                </a:cubicBezTo>
                <a:cubicBezTo>
                  <a:pt x="10097" y="42470"/>
                  <a:pt x="10157" y="42696"/>
                  <a:pt x="10240" y="42935"/>
                </a:cubicBezTo>
                <a:cubicBezTo>
                  <a:pt x="10931" y="45018"/>
                  <a:pt x="10740" y="46995"/>
                  <a:pt x="9704" y="48959"/>
                </a:cubicBezTo>
                <a:cubicBezTo>
                  <a:pt x="8597" y="51031"/>
                  <a:pt x="7335" y="53031"/>
                  <a:pt x="6323" y="55138"/>
                </a:cubicBezTo>
                <a:cubicBezTo>
                  <a:pt x="6216" y="55353"/>
                  <a:pt x="6085" y="55543"/>
                  <a:pt x="6144" y="55781"/>
                </a:cubicBezTo>
                <a:cubicBezTo>
                  <a:pt x="6252" y="55781"/>
                  <a:pt x="6371" y="55781"/>
                  <a:pt x="6502" y="55805"/>
                </a:cubicBezTo>
                <a:cubicBezTo>
                  <a:pt x="7204" y="54305"/>
                  <a:pt x="8073" y="52888"/>
                  <a:pt x="8895" y="51459"/>
                </a:cubicBezTo>
                <a:cubicBezTo>
                  <a:pt x="9954" y="49602"/>
                  <a:pt x="10907" y="47709"/>
                  <a:pt x="11383" y="45613"/>
                </a:cubicBezTo>
                <a:cubicBezTo>
                  <a:pt x="11586" y="44697"/>
                  <a:pt x="12026" y="43935"/>
                  <a:pt x="12633" y="43244"/>
                </a:cubicBezTo>
                <a:cubicBezTo>
                  <a:pt x="14002" y="41720"/>
                  <a:pt x="15205" y="40053"/>
                  <a:pt x="16050" y="38160"/>
                </a:cubicBezTo>
                <a:cubicBezTo>
                  <a:pt x="16288" y="37624"/>
                  <a:pt x="16634" y="37267"/>
                  <a:pt x="17122" y="36970"/>
                </a:cubicBezTo>
                <a:cubicBezTo>
                  <a:pt x="18896" y="35898"/>
                  <a:pt x="20515" y="34636"/>
                  <a:pt x="21884" y="33088"/>
                </a:cubicBezTo>
                <a:cubicBezTo>
                  <a:pt x="22218" y="32731"/>
                  <a:pt x="22539" y="32552"/>
                  <a:pt x="23051" y="32529"/>
                </a:cubicBezTo>
                <a:cubicBezTo>
                  <a:pt x="23837" y="32505"/>
                  <a:pt x="24766" y="32290"/>
                  <a:pt x="24861" y="31421"/>
                </a:cubicBezTo>
                <a:cubicBezTo>
                  <a:pt x="24995" y="30425"/>
                  <a:pt x="25477" y="30228"/>
                  <a:pt x="26228" y="30228"/>
                </a:cubicBezTo>
                <a:cubicBezTo>
                  <a:pt x="26275" y="30228"/>
                  <a:pt x="26324" y="30229"/>
                  <a:pt x="26373" y="30231"/>
                </a:cubicBezTo>
                <a:cubicBezTo>
                  <a:pt x="26377" y="30235"/>
                  <a:pt x="26382" y="30236"/>
                  <a:pt x="26389" y="30236"/>
                </a:cubicBezTo>
                <a:cubicBezTo>
                  <a:pt x="26401" y="30236"/>
                  <a:pt x="26417" y="30231"/>
                  <a:pt x="26433" y="30231"/>
                </a:cubicBezTo>
                <a:lnTo>
                  <a:pt x="26433" y="30004"/>
                </a:lnTo>
                <a:cubicBezTo>
                  <a:pt x="26296" y="29921"/>
                  <a:pt x="26141" y="29918"/>
                  <a:pt x="25986" y="29918"/>
                </a:cubicBezTo>
                <a:cubicBezTo>
                  <a:pt x="25974" y="29918"/>
                  <a:pt x="25962" y="29918"/>
                  <a:pt x="25950" y="29918"/>
                </a:cubicBezTo>
                <a:cubicBezTo>
                  <a:pt x="25808" y="29918"/>
                  <a:pt x="25666" y="29916"/>
                  <a:pt x="25540" y="29850"/>
                </a:cubicBezTo>
                <a:cubicBezTo>
                  <a:pt x="25623" y="29552"/>
                  <a:pt x="26075" y="29552"/>
                  <a:pt x="25980" y="29278"/>
                </a:cubicBezTo>
                <a:cubicBezTo>
                  <a:pt x="25944" y="29172"/>
                  <a:pt x="25889" y="29139"/>
                  <a:pt x="25825" y="29139"/>
                </a:cubicBezTo>
                <a:cubicBezTo>
                  <a:pt x="25719" y="29139"/>
                  <a:pt x="25587" y="29228"/>
                  <a:pt x="25465" y="29228"/>
                </a:cubicBezTo>
                <a:cubicBezTo>
                  <a:pt x="25421" y="29228"/>
                  <a:pt x="25377" y="29216"/>
                  <a:pt x="25337" y="29183"/>
                </a:cubicBezTo>
                <a:cubicBezTo>
                  <a:pt x="25337" y="29004"/>
                  <a:pt x="25540" y="28814"/>
                  <a:pt x="25313" y="28683"/>
                </a:cubicBezTo>
                <a:cubicBezTo>
                  <a:pt x="25268" y="28657"/>
                  <a:pt x="25228" y="28647"/>
                  <a:pt x="25194" y="28647"/>
                </a:cubicBezTo>
                <a:cubicBezTo>
                  <a:pt x="25067" y="28647"/>
                  <a:pt x="25005" y="28792"/>
                  <a:pt x="24921" y="28885"/>
                </a:cubicBezTo>
                <a:cubicBezTo>
                  <a:pt x="24887" y="28930"/>
                  <a:pt x="24857" y="28948"/>
                  <a:pt x="24825" y="28948"/>
                </a:cubicBezTo>
                <a:cubicBezTo>
                  <a:pt x="24789" y="28948"/>
                  <a:pt x="24751" y="28923"/>
                  <a:pt x="24706" y="28885"/>
                </a:cubicBezTo>
                <a:cubicBezTo>
                  <a:pt x="24595" y="28785"/>
                  <a:pt x="24519" y="28745"/>
                  <a:pt x="24465" y="28745"/>
                </a:cubicBezTo>
                <a:cubicBezTo>
                  <a:pt x="24346" y="28745"/>
                  <a:pt x="24331" y="28939"/>
                  <a:pt x="24266" y="29111"/>
                </a:cubicBezTo>
                <a:cubicBezTo>
                  <a:pt x="24194" y="29314"/>
                  <a:pt x="24325" y="29671"/>
                  <a:pt x="23968" y="29707"/>
                </a:cubicBezTo>
                <a:cubicBezTo>
                  <a:pt x="22718" y="29826"/>
                  <a:pt x="22361" y="30766"/>
                  <a:pt x="22146" y="31755"/>
                </a:cubicBezTo>
                <a:cubicBezTo>
                  <a:pt x="22027" y="32326"/>
                  <a:pt x="21765" y="32767"/>
                  <a:pt x="21384" y="33171"/>
                </a:cubicBezTo>
                <a:cubicBezTo>
                  <a:pt x="20087" y="34493"/>
                  <a:pt x="18610" y="35612"/>
                  <a:pt x="17086" y="36636"/>
                </a:cubicBezTo>
                <a:cubicBezTo>
                  <a:pt x="17044" y="36670"/>
                  <a:pt x="16989" y="36729"/>
                  <a:pt x="16918" y="36729"/>
                </a:cubicBezTo>
                <a:cubicBezTo>
                  <a:pt x="16889" y="36729"/>
                  <a:pt x="16858" y="36719"/>
                  <a:pt x="16824" y="36696"/>
                </a:cubicBezTo>
                <a:cubicBezTo>
                  <a:pt x="16824" y="36660"/>
                  <a:pt x="16812" y="36600"/>
                  <a:pt x="16824" y="36553"/>
                </a:cubicBezTo>
                <a:cubicBezTo>
                  <a:pt x="17622" y="34434"/>
                  <a:pt x="18253" y="32267"/>
                  <a:pt x="18694" y="30052"/>
                </a:cubicBezTo>
                <a:cubicBezTo>
                  <a:pt x="18729" y="29826"/>
                  <a:pt x="18848" y="29635"/>
                  <a:pt x="19110" y="29552"/>
                </a:cubicBezTo>
                <a:cubicBezTo>
                  <a:pt x="20027" y="29254"/>
                  <a:pt x="20491" y="28540"/>
                  <a:pt x="20372" y="27611"/>
                </a:cubicBezTo>
                <a:cubicBezTo>
                  <a:pt x="20265" y="26778"/>
                  <a:pt x="20265" y="26778"/>
                  <a:pt x="20908" y="26206"/>
                </a:cubicBezTo>
                <a:cubicBezTo>
                  <a:pt x="20991" y="26123"/>
                  <a:pt x="21087" y="26063"/>
                  <a:pt x="21015" y="25921"/>
                </a:cubicBezTo>
                <a:cubicBezTo>
                  <a:pt x="20960" y="25857"/>
                  <a:pt x="20899" y="25836"/>
                  <a:pt x="20829" y="25836"/>
                </a:cubicBezTo>
                <a:cubicBezTo>
                  <a:pt x="20794" y="25836"/>
                  <a:pt x="20757" y="25841"/>
                  <a:pt x="20718" y="25849"/>
                </a:cubicBezTo>
                <a:cubicBezTo>
                  <a:pt x="20591" y="25885"/>
                  <a:pt x="20484" y="26012"/>
                  <a:pt x="20341" y="26012"/>
                </a:cubicBezTo>
                <a:cubicBezTo>
                  <a:pt x="20296" y="26012"/>
                  <a:pt x="20248" y="25999"/>
                  <a:pt x="20194" y="25968"/>
                </a:cubicBezTo>
                <a:cubicBezTo>
                  <a:pt x="20241" y="25885"/>
                  <a:pt x="20277" y="25790"/>
                  <a:pt x="20325" y="25718"/>
                </a:cubicBezTo>
                <a:cubicBezTo>
                  <a:pt x="20396" y="25599"/>
                  <a:pt x="20563" y="25480"/>
                  <a:pt x="20396" y="25325"/>
                </a:cubicBezTo>
                <a:cubicBezTo>
                  <a:pt x="20346" y="25282"/>
                  <a:pt x="20300" y="25265"/>
                  <a:pt x="20258" y="25265"/>
                </a:cubicBezTo>
                <a:cubicBezTo>
                  <a:pt x="20150" y="25265"/>
                  <a:pt x="20065" y="25376"/>
                  <a:pt x="19979" y="25444"/>
                </a:cubicBezTo>
                <a:cubicBezTo>
                  <a:pt x="19866" y="25558"/>
                  <a:pt x="19807" y="25768"/>
                  <a:pt x="19597" y="25768"/>
                </a:cubicBezTo>
                <a:cubicBezTo>
                  <a:pt x="19586" y="25768"/>
                  <a:pt x="19574" y="25767"/>
                  <a:pt x="19563" y="25766"/>
                </a:cubicBezTo>
                <a:lnTo>
                  <a:pt x="19563" y="24956"/>
                </a:lnTo>
                <a:cubicBezTo>
                  <a:pt x="19551" y="24831"/>
                  <a:pt x="19496" y="24705"/>
                  <a:pt x="19345" y="24705"/>
                </a:cubicBezTo>
                <a:cubicBezTo>
                  <a:pt x="19339" y="24705"/>
                  <a:pt x="19332" y="24706"/>
                  <a:pt x="19325" y="24706"/>
                </a:cubicBezTo>
                <a:cubicBezTo>
                  <a:pt x="19182" y="24706"/>
                  <a:pt x="19170" y="24825"/>
                  <a:pt x="19134" y="24944"/>
                </a:cubicBezTo>
                <a:cubicBezTo>
                  <a:pt x="19086" y="25182"/>
                  <a:pt x="19182" y="25444"/>
                  <a:pt x="19015" y="25742"/>
                </a:cubicBezTo>
                <a:cubicBezTo>
                  <a:pt x="18896" y="25563"/>
                  <a:pt x="18836" y="25432"/>
                  <a:pt x="18753" y="25313"/>
                </a:cubicBezTo>
                <a:cubicBezTo>
                  <a:pt x="18689" y="25231"/>
                  <a:pt x="18626" y="25142"/>
                  <a:pt x="18530" y="25142"/>
                </a:cubicBezTo>
                <a:cubicBezTo>
                  <a:pt x="18500" y="25142"/>
                  <a:pt x="18468" y="25151"/>
                  <a:pt x="18432" y="25170"/>
                </a:cubicBezTo>
                <a:cubicBezTo>
                  <a:pt x="18277" y="25254"/>
                  <a:pt x="18396" y="25409"/>
                  <a:pt x="18432" y="25504"/>
                </a:cubicBezTo>
                <a:cubicBezTo>
                  <a:pt x="18539" y="25766"/>
                  <a:pt x="18670" y="26016"/>
                  <a:pt x="18789" y="26266"/>
                </a:cubicBezTo>
                <a:cubicBezTo>
                  <a:pt x="18872" y="26397"/>
                  <a:pt x="18944" y="26552"/>
                  <a:pt x="18777" y="26671"/>
                </a:cubicBezTo>
                <a:cubicBezTo>
                  <a:pt x="17955" y="27290"/>
                  <a:pt x="18182" y="28159"/>
                  <a:pt x="18301" y="28957"/>
                </a:cubicBezTo>
                <a:cubicBezTo>
                  <a:pt x="18360" y="29361"/>
                  <a:pt x="18396" y="29754"/>
                  <a:pt x="18301" y="30135"/>
                </a:cubicBezTo>
                <a:cubicBezTo>
                  <a:pt x="18063" y="31136"/>
                  <a:pt x="17824" y="32148"/>
                  <a:pt x="17539" y="33148"/>
                </a:cubicBezTo>
                <a:cubicBezTo>
                  <a:pt x="16527" y="36720"/>
                  <a:pt x="15038" y="40029"/>
                  <a:pt x="12526" y="42827"/>
                </a:cubicBezTo>
                <a:cubicBezTo>
                  <a:pt x="12395" y="42982"/>
                  <a:pt x="12324" y="43208"/>
                  <a:pt x="12086" y="43220"/>
                </a:cubicBezTo>
                <a:cubicBezTo>
                  <a:pt x="12062" y="43173"/>
                  <a:pt x="12050" y="43125"/>
                  <a:pt x="12050" y="43101"/>
                </a:cubicBezTo>
                <a:cubicBezTo>
                  <a:pt x="12455" y="39839"/>
                  <a:pt x="12574" y="36565"/>
                  <a:pt x="12586" y="33279"/>
                </a:cubicBezTo>
                <a:cubicBezTo>
                  <a:pt x="12586" y="32707"/>
                  <a:pt x="12740" y="32159"/>
                  <a:pt x="12955" y="31636"/>
                </a:cubicBezTo>
                <a:cubicBezTo>
                  <a:pt x="13764" y="29778"/>
                  <a:pt x="14622" y="27933"/>
                  <a:pt x="15134" y="25956"/>
                </a:cubicBezTo>
                <a:cubicBezTo>
                  <a:pt x="15181" y="25778"/>
                  <a:pt x="15265" y="25611"/>
                  <a:pt x="15396" y="25480"/>
                </a:cubicBezTo>
                <a:cubicBezTo>
                  <a:pt x="16765" y="24135"/>
                  <a:pt x="17717" y="22515"/>
                  <a:pt x="18634" y="20860"/>
                </a:cubicBezTo>
                <a:cubicBezTo>
                  <a:pt x="19063" y="20063"/>
                  <a:pt x="19444" y="19217"/>
                  <a:pt x="19658" y="18301"/>
                </a:cubicBezTo>
                <a:cubicBezTo>
                  <a:pt x="19777" y="17729"/>
                  <a:pt x="20027" y="17277"/>
                  <a:pt x="20503" y="16908"/>
                </a:cubicBezTo>
                <a:cubicBezTo>
                  <a:pt x="21253" y="16324"/>
                  <a:pt x="21372" y="15229"/>
                  <a:pt x="20813" y="14431"/>
                </a:cubicBezTo>
                <a:cubicBezTo>
                  <a:pt x="20670" y="14193"/>
                  <a:pt x="20670" y="14038"/>
                  <a:pt x="20837" y="13824"/>
                </a:cubicBezTo>
                <a:cubicBezTo>
                  <a:pt x="21111" y="13467"/>
                  <a:pt x="21384" y="13098"/>
                  <a:pt x="21646" y="12740"/>
                </a:cubicBezTo>
                <a:cubicBezTo>
                  <a:pt x="21730" y="12633"/>
                  <a:pt x="21873" y="12526"/>
                  <a:pt x="21742" y="12395"/>
                </a:cubicBezTo>
                <a:cubicBezTo>
                  <a:pt x="21697" y="12358"/>
                  <a:pt x="21656" y="12343"/>
                  <a:pt x="21618" y="12343"/>
                </a:cubicBezTo>
                <a:cubicBezTo>
                  <a:pt x="21521" y="12343"/>
                  <a:pt x="21441" y="12438"/>
                  <a:pt x="21372" y="12514"/>
                </a:cubicBezTo>
                <a:cubicBezTo>
                  <a:pt x="21206" y="12669"/>
                  <a:pt x="21099" y="12871"/>
                  <a:pt x="20860" y="12979"/>
                </a:cubicBezTo>
                <a:cubicBezTo>
                  <a:pt x="20789" y="12764"/>
                  <a:pt x="20896" y="12609"/>
                  <a:pt x="20908" y="12431"/>
                </a:cubicBezTo>
                <a:cubicBezTo>
                  <a:pt x="20908" y="12228"/>
                  <a:pt x="21075" y="11955"/>
                  <a:pt x="20753" y="11907"/>
                </a:cubicBezTo>
                <a:cubicBezTo>
                  <a:pt x="20734" y="11903"/>
                  <a:pt x="20717" y="11902"/>
                  <a:pt x="20702" y="11902"/>
                </a:cubicBezTo>
                <a:cubicBezTo>
                  <a:pt x="20508" y="11902"/>
                  <a:pt x="20535" y="12158"/>
                  <a:pt x="20479" y="12312"/>
                </a:cubicBezTo>
                <a:cubicBezTo>
                  <a:pt x="20372" y="12586"/>
                  <a:pt x="20396" y="12919"/>
                  <a:pt x="20182" y="13240"/>
                </a:cubicBezTo>
                <a:cubicBezTo>
                  <a:pt x="20027" y="12871"/>
                  <a:pt x="19920" y="12574"/>
                  <a:pt x="19801" y="12276"/>
                </a:cubicBezTo>
                <a:cubicBezTo>
                  <a:pt x="19770" y="12153"/>
                  <a:pt x="19721" y="12002"/>
                  <a:pt x="19578" y="12002"/>
                </a:cubicBezTo>
                <a:cubicBezTo>
                  <a:pt x="19555" y="12002"/>
                  <a:pt x="19531" y="12006"/>
                  <a:pt x="19503" y="12014"/>
                </a:cubicBezTo>
                <a:cubicBezTo>
                  <a:pt x="19301" y="12074"/>
                  <a:pt x="19372" y="12252"/>
                  <a:pt x="19408" y="12395"/>
                </a:cubicBezTo>
                <a:cubicBezTo>
                  <a:pt x="19432" y="12550"/>
                  <a:pt x="19646" y="12800"/>
                  <a:pt x="19265" y="12800"/>
                </a:cubicBezTo>
                <a:cubicBezTo>
                  <a:pt x="18884" y="12800"/>
                  <a:pt x="19027" y="13002"/>
                  <a:pt x="19122" y="13157"/>
                </a:cubicBezTo>
                <a:cubicBezTo>
                  <a:pt x="19253" y="13383"/>
                  <a:pt x="19408" y="13598"/>
                  <a:pt x="19563" y="13812"/>
                </a:cubicBezTo>
                <a:cubicBezTo>
                  <a:pt x="19682" y="13979"/>
                  <a:pt x="19706" y="14110"/>
                  <a:pt x="19527" y="14241"/>
                </a:cubicBezTo>
                <a:cubicBezTo>
                  <a:pt x="18634" y="14943"/>
                  <a:pt x="18765" y="15884"/>
                  <a:pt x="19110" y="16753"/>
                </a:cubicBezTo>
                <a:cubicBezTo>
                  <a:pt x="19348" y="17384"/>
                  <a:pt x="19360" y="17943"/>
                  <a:pt x="19134" y="18563"/>
                </a:cubicBezTo>
                <a:cubicBezTo>
                  <a:pt x="18360" y="20741"/>
                  <a:pt x="17146" y="22682"/>
                  <a:pt x="15729" y="24516"/>
                </a:cubicBezTo>
                <a:cubicBezTo>
                  <a:pt x="15676" y="24579"/>
                  <a:pt x="15633" y="24651"/>
                  <a:pt x="15534" y="24651"/>
                </a:cubicBezTo>
                <a:cubicBezTo>
                  <a:pt x="15521" y="24651"/>
                  <a:pt x="15506" y="24649"/>
                  <a:pt x="15491" y="24647"/>
                </a:cubicBezTo>
                <a:cubicBezTo>
                  <a:pt x="15396" y="24456"/>
                  <a:pt x="15455" y="24242"/>
                  <a:pt x="15503" y="24051"/>
                </a:cubicBezTo>
                <a:cubicBezTo>
                  <a:pt x="15681" y="23170"/>
                  <a:pt x="15753" y="22289"/>
                  <a:pt x="15836" y="21420"/>
                </a:cubicBezTo>
                <a:cubicBezTo>
                  <a:pt x="16015" y="19122"/>
                  <a:pt x="15872" y="16812"/>
                  <a:pt x="15812" y="14526"/>
                </a:cubicBezTo>
                <a:cubicBezTo>
                  <a:pt x="15800" y="14014"/>
                  <a:pt x="15907" y="13681"/>
                  <a:pt x="16384" y="13407"/>
                </a:cubicBezTo>
                <a:cubicBezTo>
                  <a:pt x="16884" y="13121"/>
                  <a:pt x="17205" y="12431"/>
                  <a:pt x="16943" y="11990"/>
                </a:cubicBezTo>
                <a:cubicBezTo>
                  <a:pt x="16574" y="11335"/>
                  <a:pt x="16967" y="11038"/>
                  <a:pt x="17348" y="10681"/>
                </a:cubicBezTo>
                <a:cubicBezTo>
                  <a:pt x="17622" y="10431"/>
                  <a:pt x="17991" y="10264"/>
                  <a:pt x="18134" y="9871"/>
                </a:cubicBezTo>
                <a:cubicBezTo>
                  <a:pt x="18079" y="9851"/>
                  <a:pt x="18030" y="9843"/>
                  <a:pt x="17984" y="9843"/>
                </a:cubicBezTo>
                <a:cubicBezTo>
                  <a:pt x="17752" y="9843"/>
                  <a:pt x="17623" y="10059"/>
                  <a:pt x="17443" y="10109"/>
                </a:cubicBezTo>
                <a:cubicBezTo>
                  <a:pt x="17396" y="10150"/>
                  <a:pt x="17353" y="10171"/>
                  <a:pt x="17311" y="10171"/>
                </a:cubicBezTo>
                <a:cubicBezTo>
                  <a:pt x="17279" y="10171"/>
                  <a:pt x="17248" y="10159"/>
                  <a:pt x="17217" y="10133"/>
                </a:cubicBezTo>
                <a:cubicBezTo>
                  <a:pt x="17217" y="10133"/>
                  <a:pt x="17277" y="10050"/>
                  <a:pt x="17301" y="9990"/>
                </a:cubicBezTo>
                <a:cubicBezTo>
                  <a:pt x="17348" y="9907"/>
                  <a:pt x="17384" y="9823"/>
                  <a:pt x="17420" y="9728"/>
                </a:cubicBezTo>
                <a:cubicBezTo>
                  <a:pt x="17479" y="9597"/>
                  <a:pt x="17622" y="9430"/>
                  <a:pt x="17455" y="9335"/>
                </a:cubicBezTo>
                <a:cubicBezTo>
                  <a:pt x="17419" y="9312"/>
                  <a:pt x="17387" y="9302"/>
                  <a:pt x="17358" y="9302"/>
                </a:cubicBezTo>
                <a:cubicBezTo>
                  <a:pt x="17252" y="9302"/>
                  <a:pt x="17185" y="9432"/>
                  <a:pt x="17110" y="9526"/>
                </a:cubicBezTo>
                <a:cubicBezTo>
                  <a:pt x="16991" y="9704"/>
                  <a:pt x="16872" y="9883"/>
                  <a:pt x="16681" y="10145"/>
                </a:cubicBezTo>
                <a:cubicBezTo>
                  <a:pt x="16610" y="9716"/>
                  <a:pt x="16669" y="9430"/>
                  <a:pt x="16693" y="9133"/>
                </a:cubicBezTo>
                <a:cubicBezTo>
                  <a:pt x="16705" y="8990"/>
                  <a:pt x="16705" y="8811"/>
                  <a:pt x="16503" y="8799"/>
                </a:cubicBezTo>
                <a:cubicBezTo>
                  <a:pt x="16336" y="8799"/>
                  <a:pt x="16312" y="8942"/>
                  <a:pt x="16288" y="9073"/>
                </a:cubicBezTo>
                <a:cubicBezTo>
                  <a:pt x="16253" y="9359"/>
                  <a:pt x="16205" y="9633"/>
                  <a:pt x="16146" y="9966"/>
                </a:cubicBezTo>
                <a:cubicBezTo>
                  <a:pt x="15896" y="9716"/>
                  <a:pt x="15931" y="9454"/>
                  <a:pt x="15848" y="9228"/>
                </a:cubicBezTo>
                <a:cubicBezTo>
                  <a:pt x="15805" y="9111"/>
                  <a:pt x="15763" y="8984"/>
                  <a:pt x="15644" y="8984"/>
                </a:cubicBezTo>
                <a:cubicBezTo>
                  <a:pt x="15630" y="8984"/>
                  <a:pt x="15614" y="8986"/>
                  <a:pt x="15598" y="8990"/>
                </a:cubicBezTo>
                <a:cubicBezTo>
                  <a:pt x="15431" y="9014"/>
                  <a:pt x="15443" y="9169"/>
                  <a:pt x="15455" y="9299"/>
                </a:cubicBezTo>
                <a:cubicBezTo>
                  <a:pt x="15526" y="9811"/>
                  <a:pt x="15634" y="10312"/>
                  <a:pt x="15800" y="10788"/>
                </a:cubicBezTo>
                <a:cubicBezTo>
                  <a:pt x="15860" y="10954"/>
                  <a:pt x="15919" y="11097"/>
                  <a:pt x="15681" y="11252"/>
                </a:cubicBezTo>
                <a:cubicBezTo>
                  <a:pt x="15038" y="11669"/>
                  <a:pt x="14884" y="12133"/>
                  <a:pt x="15038" y="12883"/>
                </a:cubicBezTo>
                <a:cubicBezTo>
                  <a:pt x="15098" y="13181"/>
                  <a:pt x="15205" y="13467"/>
                  <a:pt x="15265" y="13764"/>
                </a:cubicBezTo>
                <a:cubicBezTo>
                  <a:pt x="15550" y="15253"/>
                  <a:pt x="15443" y="16777"/>
                  <a:pt x="15479" y="18277"/>
                </a:cubicBezTo>
                <a:cubicBezTo>
                  <a:pt x="15550" y="22349"/>
                  <a:pt x="14919" y="26302"/>
                  <a:pt x="13133" y="30016"/>
                </a:cubicBezTo>
                <a:cubicBezTo>
                  <a:pt x="12990" y="30302"/>
                  <a:pt x="12895" y="30624"/>
                  <a:pt x="12574" y="30885"/>
                </a:cubicBezTo>
                <a:cubicBezTo>
                  <a:pt x="12550" y="30659"/>
                  <a:pt x="12538" y="30540"/>
                  <a:pt x="12538" y="30409"/>
                </a:cubicBezTo>
                <a:cubicBezTo>
                  <a:pt x="12574" y="26956"/>
                  <a:pt x="12121" y="23563"/>
                  <a:pt x="11276" y="20229"/>
                </a:cubicBezTo>
                <a:cubicBezTo>
                  <a:pt x="11145" y="19706"/>
                  <a:pt x="10990" y="19194"/>
                  <a:pt x="11062" y="18658"/>
                </a:cubicBezTo>
                <a:cubicBezTo>
                  <a:pt x="11205" y="17753"/>
                  <a:pt x="11300" y="16836"/>
                  <a:pt x="11455" y="15919"/>
                </a:cubicBezTo>
                <a:cubicBezTo>
                  <a:pt x="12050" y="12431"/>
                  <a:pt x="11657" y="8990"/>
                  <a:pt x="10681" y="5597"/>
                </a:cubicBezTo>
                <a:cubicBezTo>
                  <a:pt x="10526" y="5132"/>
                  <a:pt x="10514" y="4716"/>
                  <a:pt x="10573" y="4227"/>
                </a:cubicBezTo>
                <a:cubicBezTo>
                  <a:pt x="10681" y="3418"/>
                  <a:pt x="10871" y="2525"/>
                  <a:pt x="9919" y="2025"/>
                </a:cubicBezTo>
                <a:cubicBezTo>
                  <a:pt x="9776" y="1930"/>
                  <a:pt x="9859" y="1834"/>
                  <a:pt x="9919" y="1739"/>
                </a:cubicBezTo>
                <a:cubicBezTo>
                  <a:pt x="10038" y="1572"/>
                  <a:pt x="10169" y="1418"/>
                  <a:pt x="10276" y="1239"/>
                </a:cubicBezTo>
                <a:cubicBezTo>
                  <a:pt x="10407" y="1001"/>
                  <a:pt x="10847" y="775"/>
                  <a:pt x="10669" y="560"/>
                </a:cubicBezTo>
                <a:cubicBezTo>
                  <a:pt x="10610" y="497"/>
                  <a:pt x="10559" y="471"/>
                  <a:pt x="10512" y="471"/>
                </a:cubicBezTo>
                <a:cubicBezTo>
                  <a:pt x="10332" y="471"/>
                  <a:pt x="10222" y="849"/>
                  <a:pt x="10014" y="858"/>
                </a:cubicBezTo>
                <a:cubicBezTo>
                  <a:pt x="9978" y="858"/>
                  <a:pt x="9966" y="846"/>
                  <a:pt x="9919" y="846"/>
                </a:cubicBezTo>
                <a:cubicBezTo>
                  <a:pt x="9800" y="548"/>
                  <a:pt x="10073" y="298"/>
                  <a:pt x="10038" y="1"/>
                </a:cubicBezTo>
                <a:lnTo>
                  <a:pt x="9692" y="1"/>
                </a:lnTo>
                <a:cubicBezTo>
                  <a:pt x="9609" y="191"/>
                  <a:pt x="9502" y="382"/>
                  <a:pt x="9395" y="608"/>
                </a:cubicBezTo>
                <a:cubicBezTo>
                  <a:pt x="9204" y="417"/>
                  <a:pt x="9157" y="227"/>
                  <a:pt x="913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715175" y="1799600"/>
            <a:ext cx="2795700" cy="52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2"/>
          </p:nvPr>
        </p:nvSpPr>
        <p:spPr>
          <a:xfrm>
            <a:off x="715175" y="2329100"/>
            <a:ext cx="2795700" cy="12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3"/>
          </p:nvPr>
        </p:nvSpPr>
        <p:spPr>
          <a:xfrm>
            <a:off x="4382167" y="1799600"/>
            <a:ext cx="2795700" cy="52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4"/>
          </p:nvPr>
        </p:nvSpPr>
        <p:spPr>
          <a:xfrm>
            <a:off x="4382171" y="2329100"/>
            <a:ext cx="2795700" cy="12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24"/>
          <p:cNvGrpSpPr/>
          <p:nvPr/>
        </p:nvGrpSpPr>
        <p:grpSpPr>
          <a:xfrm>
            <a:off x="110575" y="-1104850"/>
            <a:ext cx="9115624" cy="6341331"/>
            <a:chOff x="110575" y="-1104850"/>
            <a:chExt cx="9115624" cy="6341331"/>
          </a:xfrm>
        </p:grpSpPr>
        <p:sp>
          <p:nvSpPr>
            <p:cNvPr id="202" name="Google Shape;202;p24"/>
            <p:cNvSpPr/>
            <p:nvPr/>
          </p:nvSpPr>
          <p:spPr>
            <a:xfrm>
              <a:off x="110575" y="-1104850"/>
              <a:ext cx="1995520" cy="1777978"/>
            </a:xfrm>
            <a:custGeom>
              <a:avLst/>
              <a:gdLst/>
              <a:ahLst/>
              <a:cxnLst/>
              <a:rect l="l" t="t" r="r" b="b"/>
              <a:pathLst>
                <a:path w="52424" h="46709" extrusionOk="0">
                  <a:moveTo>
                    <a:pt x="26958" y="51"/>
                  </a:moveTo>
                  <a:lnTo>
                    <a:pt x="26958" y="51"/>
                  </a:lnTo>
                  <a:cubicBezTo>
                    <a:pt x="26953" y="53"/>
                    <a:pt x="26950" y="54"/>
                    <a:pt x="26950" y="54"/>
                  </a:cubicBezTo>
                  <a:cubicBezTo>
                    <a:pt x="26949" y="54"/>
                    <a:pt x="26951" y="53"/>
                    <a:pt x="26958" y="51"/>
                  </a:cubicBezTo>
                  <a:close/>
                  <a:moveTo>
                    <a:pt x="26992" y="1"/>
                  </a:moveTo>
                  <a:cubicBezTo>
                    <a:pt x="26986" y="26"/>
                    <a:pt x="26973" y="40"/>
                    <a:pt x="26963" y="48"/>
                  </a:cubicBezTo>
                  <a:lnTo>
                    <a:pt x="26963" y="48"/>
                  </a:lnTo>
                  <a:cubicBezTo>
                    <a:pt x="26845" y="39"/>
                    <a:pt x="26729" y="35"/>
                    <a:pt x="26613" y="35"/>
                  </a:cubicBezTo>
                  <a:cubicBezTo>
                    <a:pt x="26287" y="35"/>
                    <a:pt x="25967" y="63"/>
                    <a:pt x="25634" y="72"/>
                  </a:cubicBezTo>
                  <a:lnTo>
                    <a:pt x="23670" y="167"/>
                  </a:lnTo>
                  <a:cubicBezTo>
                    <a:pt x="23301" y="179"/>
                    <a:pt x="22931" y="215"/>
                    <a:pt x="22562" y="227"/>
                  </a:cubicBezTo>
                  <a:cubicBezTo>
                    <a:pt x="21979" y="251"/>
                    <a:pt x="21407" y="286"/>
                    <a:pt x="20836" y="310"/>
                  </a:cubicBezTo>
                  <a:cubicBezTo>
                    <a:pt x="20503" y="346"/>
                    <a:pt x="20157" y="358"/>
                    <a:pt x="19836" y="370"/>
                  </a:cubicBezTo>
                  <a:cubicBezTo>
                    <a:pt x="19205" y="405"/>
                    <a:pt x="18598" y="429"/>
                    <a:pt x="17978" y="489"/>
                  </a:cubicBezTo>
                  <a:cubicBezTo>
                    <a:pt x="16728" y="608"/>
                    <a:pt x="15490" y="786"/>
                    <a:pt x="14264" y="1084"/>
                  </a:cubicBezTo>
                  <a:cubicBezTo>
                    <a:pt x="13168" y="1358"/>
                    <a:pt x="12097" y="1703"/>
                    <a:pt x="11049" y="2156"/>
                  </a:cubicBezTo>
                  <a:cubicBezTo>
                    <a:pt x="10180" y="2548"/>
                    <a:pt x="9346" y="2989"/>
                    <a:pt x="8537" y="3525"/>
                  </a:cubicBezTo>
                  <a:cubicBezTo>
                    <a:pt x="7989" y="3906"/>
                    <a:pt x="7453" y="4299"/>
                    <a:pt x="6965" y="4739"/>
                  </a:cubicBezTo>
                  <a:cubicBezTo>
                    <a:pt x="6560" y="5096"/>
                    <a:pt x="6167" y="5465"/>
                    <a:pt x="5810" y="5870"/>
                  </a:cubicBezTo>
                  <a:cubicBezTo>
                    <a:pt x="5144" y="6608"/>
                    <a:pt x="4560" y="7418"/>
                    <a:pt x="4072" y="8275"/>
                  </a:cubicBezTo>
                  <a:cubicBezTo>
                    <a:pt x="3477" y="9323"/>
                    <a:pt x="3012" y="10407"/>
                    <a:pt x="2619" y="11538"/>
                  </a:cubicBezTo>
                  <a:cubicBezTo>
                    <a:pt x="2143" y="12895"/>
                    <a:pt x="1786" y="14264"/>
                    <a:pt x="1488" y="15657"/>
                  </a:cubicBezTo>
                  <a:cubicBezTo>
                    <a:pt x="1334" y="16324"/>
                    <a:pt x="1203" y="17003"/>
                    <a:pt x="1095" y="17681"/>
                  </a:cubicBezTo>
                  <a:cubicBezTo>
                    <a:pt x="976" y="18408"/>
                    <a:pt x="857" y="19158"/>
                    <a:pt x="774" y="19896"/>
                  </a:cubicBezTo>
                  <a:cubicBezTo>
                    <a:pt x="691" y="20467"/>
                    <a:pt x="619" y="21015"/>
                    <a:pt x="548" y="21587"/>
                  </a:cubicBezTo>
                  <a:cubicBezTo>
                    <a:pt x="488" y="22039"/>
                    <a:pt x="441" y="22491"/>
                    <a:pt x="393" y="22956"/>
                  </a:cubicBezTo>
                  <a:cubicBezTo>
                    <a:pt x="333" y="23408"/>
                    <a:pt x="274" y="23884"/>
                    <a:pt x="238" y="24361"/>
                  </a:cubicBezTo>
                  <a:lnTo>
                    <a:pt x="143" y="25349"/>
                  </a:lnTo>
                  <a:cubicBezTo>
                    <a:pt x="95" y="25754"/>
                    <a:pt x="48" y="26170"/>
                    <a:pt x="48" y="26563"/>
                  </a:cubicBezTo>
                  <a:cubicBezTo>
                    <a:pt x="48" y="26611"/>
                    <a:pt x="36" y="26659"/>
                    <a:pt x="0" y="26659"/>
                  </a:cubicBezTo>
                  <a:lnTo>
                    <a:pt x="0" y="28921"/>
                  </a:lnTo>
                  <a:cubicBezTo>
                    <a:pt x="48" y="28933"/>
                    <a:pt x="48" y="28980"/>
                    <a:pt x="48" y="29028"/>
                  </a:cubicBezTo>
                  <a:cubicBezTo>
                    <a:pt x="95" y="29802"/>
                    <a:pt x="214" y="30552"/>
                    <a:pt x="405" y="31314"/>
                  </a:cubicBezTo>
                  <a:cubicBezTo>
                    <a:pt x="607" y="32064"/>
                    <a:pt x="869" y="32778"/>
                    <a:pt x="1203" y="33469"/>
                  </a:cubicBezTo>
                  <a:cubicBezTo>
                    <a:pt x="1572" y="34290"/>
                    <a:pt x="2036" y="35076"/>
                    <a:pt x="2536" y="35826"/>
                  </a:cubicBezTo>
                  <a:cubicBezTo>
                    <a:pt x="2989" y="36493"/>
                    <a:pt x="3477" y="37136"/>
                    <a:pt x="4001" y="37743"/>
                  </a:cubicBezTo>
                  <a:cubicBezTo>
                    <a:pt x="4358" y="38160"/>
                    <a:pt x="4727" y="38553"/>
                    <a:pt x="5084" y="38946"/>
                  </a:cubicBezTo>
                  <a:cubicBezTo>
                    <a:pt x="5429" y="39327"/>
                    <a:pt x="5798" y="39684"/>
                    <a:pt x="6167" y="40017"/>
                  </a:cubicBezTo>
                  <a:cubicBezTo>
                    <a:pt x="6751" y="40577"/>
                    <a:pt x="7358" y="41077"/>
                    <a:pt x="8001" y="41565"/>
                  </a:cubicBezTo>
                  <a:cubicBezTo>
                    <a:pt x="8823" y="42208"/>
                    <a:pt x="9704" y="42791"/>
                    <a:pt x="10597" y="43327"/>
                  </a:cubicBezTo>
                  <a:cubicBezTo>
                    <a:pt x="11406" y="43804"/>
                    <a:pt x="12263" y="44232"/>
                    <a:pt x="13121" y="44625"/>
                  </a:cubicBezTo>
                  <a:cubicBezTo>
                    <a:pt x="13930" y="44982"/>
                    <a:pt x="14728" y="45292"/>
                    <a:pt x="15562" y="45554"/>
                  </a:cubicBezTo>
                  <a:cubicBezTo>
                    <a:pt x="16609" y="45899"/>
                    <a:pt x="17657" y="46173"/>
                    <a:pt x="18729" y="46351"/>
                  </a:cubicBezTo>
                  <a:cubicBezTo>
                    <a:pt x="19324" y="46447"/>
                    <a:pt x="19919" y="46542"/>
                    <a:pt x="20538" y="46590"/>
                  </a:cubicBezTo>
                  <a:cubicBezTo>
                    <a:pt x="20800" y="46613"/>
                    <a:pt x="21074" y="46649"/>
                    <a:pt x="21336" y="46649"/>
                  </a:cubicBezTo>
                  <a:cubicBezTo>
                    <a:pt x="21384" y="46649"/>
                    <a:pt x="21419" y="46649"/>
                    <a:pt x="21443" y="46709"/>
                  </a:cubicBezTo>
                  <a:lnTo>
                    <a:pt x="23396" y="46709"/>
                  </a:lnTo>
                  <a:cubicBezTo>
                    <a:pt x="23403" y="46656"/>
                    <a:pt x="23430" y="46646"/>
                    <a:pt x="23461" y="46646"/>
                  </a:cubicBezTo>
                  <a:cubicBezTo>
                    <a:pt x="23479" y="46646"/>
                    <a:pt x="23498" y="46649"/>
                    <a:pt x="23515" y="46649"/>
                  </a:cubicBezTo>
                  <a:cubicBezTo>
                    <a:pt x="24146" y="46613"/>
                    <a:pt x="24777" y="46542"/>
                    <a:pt x="25420" y="46447"/>
                  </a:cubicBezTo>
                  <a:cubicBezTo>
                    <a:pt x="26801" y="46256"/>
                    <a:pt x="28135" y="45887"/>
                    <a:pt x="29444" y="45423"/>
                  </a:cubicBezTo>
                  <a:cubicBezTo>
                    <a:pt x="30278" y="45125"/>
                    <a:pt x="31111" y="44780"/>
                    <a:pt x="31933" y="44423"/>
                  </a:cubicBezTo>
                  <a:cubicBezTo>
                    <a:pt x="32683" y="44101"/>
                    <a:pt x="33421" y="43732"/>
                    <a:pt x="34171" y="43375"/>
                  </a:cubicBezTo>
                  <a:cubicBezTo>
                    <a:pt x="35266" y="42815"/>
                    <a:pt x="36374" y="42256"/>
                    <a:pt x="37457" y="41684"/>
                  </a:cubicBezTo>
                  <a:cubicBezTo>
                    <a:pt x="38660" y="41065"/>
                    <a:pt x="39862" y="40470"/>
                    <a:pt x="41089" y="39874"/>
                  </a:cubicBezTo>
                  <a:cubicBezTo>
                    <a:pt x="41743" y="39565"/>
                    <a:pt x="42398" y="39232"/>
                    <a:pt x="43053" y="38886"/>
                  </a:cubicBezTo>
                  <a:cubicBezTo>
                    <a:pt x="43994" y="38398"/>
                    <a:pt x="44910" y="37874"/>
                    <a:pt x="45803" y="37303"/>
                  </a:cubicBezTo>
                  <a:cubicBezTo>
                    <a:pt x="46446" y="36886"/>
                    <a:pt x="47054" y="36434"/>
                    <a:pt x="47637" y="35957"/>
                  </a:cubicBezTo>
                  <a:cubicBezTo>
                    <a:pt x="48161" y="35541"/>
                    <a:pt x="48649" y="35064"/>
                    <a:pt x="49113" y="34576"/>
                  </a:cubicBezTo>
                  <a:cubicBezTo>
                    <a:pt x="49852" y="33767"/>
                    <a:pt x="50494" y="32874"/>
                    <a:pt x="51006" y="31909"/>
                  </a:cubicBezTo>
                  <a:cubicBezTo>
                    <a:pt x="51578" y="30885"/>
                    <a:pt x="51983" y="29814"/>
                    <a:pt x="52221" y="28671"/>
                  </a:cubicBezTo>
                  <a:cubicBezTo>
                    <a:pt x="52292" y="28325"/>
                    <a:pt x="52352" y="27980"/>
                    <a:pt x="52364" y="27623"/>
                  </a:cubicBezTo>
                  <a:cubicBezTo>
                    <a:pt x="52364" y="27575"/>
                    <a:pt x="52364" y="27540"/>
                    <a:pt x="52423" y="27516"/>
                  </a:cubicBezTo>
                  <a:lnTo>
                    <a:pt x="52423" y="25789"/>
                  </a:lnTo>
                  <a:cubicBezTo>
                    <a:pt x="52364" y="25777"/>
                    <a:pt x="52364" y="25730"/>
                    <a:pt x="52364" y="25694"/>
                  </a:cubicBezTo>
                  <a:cubicBezTo>
                    <a:pt x="52316" y="25111"/>
                    <a:pt x="52197" y="24539"/>
                    <a:pt x="52042" y="23980"/>
                  </a:cubicBezTo>
                  <a:cubicBezTo>
                    <a:pt x="51780" y="23146"/>
                    <a:pt x="51471" y="22337"/>
                    <a:pt x="51209" y="21527"/>
                  </a:cubicBezTo>
                  <a:cubicBezTo>
                    <a:pt x="50983" y="20813"/>
                    <a:pt x="50804" y="20098"/>
                    <a:pt x="50733" y="19348"/>
                  </a:cubicBezTo>
                  <a:cubicBezTo>
                    <a:pt x="50637" y="18550"/>
                    <a:pt x="50673" y="17741"/>
                    <a:pt x="50685" y="16943"/>
                  </a:cubicBezTo>
                  <a:cubicBezTo>
                    <a:pt x="50697" y="16312"/>
                    <a:pt x="50733" y="15681"/>
                    <a:pt x="50697" y="15062"/>
                  </a:cubicBezTo>
                  <a:cubicBezTo>
                    <a:pt x="50637" y="13752"/>
                    <a:pt x="50363" y="12478"/>
                    <a:pt x="49899" y="11240"/>
                  </a:cubicBezTo>
                  <a:cubicBezTo>
                    <a:pt x="49447" y="10073"/>
                    <a:pt x="48863" y="8990"/>
                    <a:pt x="48149" y="7978"/>
                  </a:cubicBezTo>
                  <a:cubicBezTo>
                    <a:pt x="47792" y="7466"/>
                    <a:pt x="47411" y="6978"/>
                    <a:pt x="46994" y="6525"/>
                  </a:cubicBezTo>
                  <a:cubicBezTo>
                    <a:pt x="46732" y="6227"/>
                    <a:pt x="46458" y="5930"/>
                    <a:pt x="46172" y="5644"/>
                  </a:cubicBezTo>
                  <a:cubicBezTo>
                    <a:pt x="45446" y="4930"/>
                    <a:pt x="44660" y="4275"/>
                    <a:pt x="43815" y="3691"/>
                  </a:cubicBezTo>
                  <a:cubicBezTo>
                    <a:pt x="43029" y="3168"/>
                    <a:pt x="42243" y="2691"/>
                    <a:pt x="41410" y="2298"/>
                  </a:cubicBezTo>
                  <a:cubicBezTo>
                    <a:pt x="40374" y="1786"/>
                    <a:pt x="39303" y="1405"/>
                    <a:pt x="38195" y="1084"/>
                  </a:cubicBezTo>
                  <a:cubicBezTo>
                    <a:pt x="37469" y="882"/>
                    <a:pt x="36719" y="703"/>
                    <a:pt x="35981" y="572"/>
                  </a:cubicBezTo>
                  <a:cubicBezTo>
                    <a:pt x="35457" y="465"/>
                    <a:pt x="34921" y="393"/>
                    <a:pt x="34397" y="310"/>
                  </a:cubicBezTo>
                  <a:cubicBezTo>
                    <a:pt x="33909" y="239"/>
                    <a:pt x="33421" y="203"/>
                    <a:pt x="32933" y="155"/>
                  </a:cubicBezTo>
                  <a:cubicBezTo>
                    <a:pt x="32599" y="120"/>
                    <a:pt x="32278" y="120"/>
                    <a:pt x="31945" y="96"/>
                  </a:cubicBezTo>
                  <a:cubicBezTo>
                    <a:pt x="31706" y="60"/>
                    <a:pt x="31456" y="60"/>
                    <a:pt x="31218" y="60"/>
                  </a:cubicBezTo>
                  <a:cubicBezTo>
                    <a:pt x="31171" y="60"/>
                    <a:pt x="31135" y="60"/>
                    <a:pt x="31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4"/>
            <p:cNvSpPr/>
            <p:nvPr/>
          </p:nvSpPr>
          <p:spPr>
            <a:xfrm flipH="1">
              <a:off x="7736987" y="3937096"/>
              <a:ext cx="1489212" cy="1299385"/>
            </a:xfrm>
            <a:custGeom>
              <a:avLst/>
              <a:gdLst/>
              <a:ahLst/>
              <a:cxnLst/>
              <a:rect l="l" t="t" r="r" b="b"/>
              <a:pathLst>
                <a:path w="65152" h="56841" extrusionOk="0">
                  <a:moveTo>
                    <a:pt x="20134" y="1"/>
                  </a:moveTo>
                  <a:cubicBezTo>
                    <a:pt x="20113" y="28"/>
                    <a:pt x="20088" y="40"/>
                    <a:pt x="20062" y="40"/>
                  </a:cubicBezTo>
                  <a:cubicBezTo>
                    <a:pt x="20043" y="40"/>
                    <a:pt x="20023" y="34"/>
                    <a:pt x="20003" y="24"/>
                  </a:cubicBezTo>
                  <a:cubicBezTo>
                    <a:pt x="19551" y="24"/>
                    <a:pt x="19098" y="36"/>
                    <a:pt x="18634" y="60"/>
                  </a:cubicBezTo>
                  <a:cubicBezTo>
                    <a:pt x="18015" y="108"/>
                    <a:pt x="17408" y="143"/>
                    <a:pt x="16777" y="203"/>
                  </a:cubicBezTo>
                  <a:cubicBezTo>
                    <a:pt x="16348" y="227"/>
                    <a:pt x="15896" y="274"/>
                    <a:pt x="15467" y="310"/>
                  </a:cubicBezTo>
                  <a:cubicBezTo>
                    <a:pt x="15050" y="346"/>
                    <a:pt x="14645" y="405"/>
                    <a:pt x="14229" y="465"/>
                  </a:cubicBezTo>
                  <a:cubicBezTo>
                    <a:pt x="13610" y="548"/>
                    <a:pt x="13002" y="644"/>
                    <a:pt x="12383" y="751"/>
                  </a:cubicBezTo>
                  <a:cubicBezTo>
                    <a:pt x="11478" y="894"/>
                    <a:pt x="10585" y="1060"/>
                    <a:pt x="9692" y="1251"/>
                  </a:cubicBezTo>
                  <a:cubicBezTo>
                    <a:pt x="8561" y="1489"/>
                    <a:pt x="7442" y="1763"/>
                    <a:pt x="6335" y="2072"/>
                  </a:cubicBezTo>
                  <a:cubicBezTo>
                    <a:pt x="4763" y="2501"/>
                    <a:pt x="3239" y="2977"/>
                    <a:pt x="1715" y="3561"/>
                  </a:cubicBezTo>
                  <a:cubicBezTo>
                    <a:pt x="1156" y="3763"/>
                    <a:pt x="572" y="3989"/>
                    <a:pt x="1" y="4215"/>
                  </a:cubicBezTo>
                  <a:lnTo>
                    <a:pt x="1" y="9680"/>
                  </a:lnTo>
                  <a:cubicBezTo>
                    <a:pt x="48" y="9728"/>
                    <a:pt x="36" y="9799"/>
                    <a:pt x="36" y="9859"/>
                  </a:cubicBezTo>
                  <a:lnTo>
                    <a:pt x="36" y="14633"/>
                  </a:lnTo>
                  <a:cubicBezTo>
                    <a:pt x="36" y="16574"/>
                    <a:pt x="1" y="18515"/>
                    <a:pt x="36" y="20467"/>
                  </a:cubicBezTo>
                  <a:cubicBezTo>
                    <a:pt x="108" y="25397"/>
                    <a:pt x="36" y="30338"/>
                    <a:pt x="84" y="35267"/>
                  </a:cubicBezTo>
                  <a:cubicBezTo>
                    <a:pt x="144" y="39982"/>
                    <a:pt x="60" y="44685"/>
                    <a:pt x="120" y="49388"/>
                  </a:cubicBezTo>
                  <a:cubicBezTo>
                    <a:pt x="155" y="51864"/>
                    <a:pt x="120" y="54352"/>
                    <a:pt x="155" y="56841"/>
                  </a:cubicBezTo>
                  <a:lnTo>
                    <a:pt x="7906" y="56841"/>
                  </a:lnTo>
                  <a:cubicBezTo>
                    <a:pt x="7946" y="56809"/>
                    <a:pt x="7991" y="56804"/>
                    <a:pt x="8034" y="56804"/>
                  </a:cubicBezTo>
                  <a:cubicBezTo>
                    <a:pt x="8056" y="56804"/>
                    <a:pt x="8077" y="56805"/>
                    <a:pt x="8097" y="56805"/>
                  </a:cubicBezTo>
                  <a:lnTo>
                    <a:pt x="18920" y="56805"/>
                  </a:lnTo>
                  <a:cubicBezTo>
                    <a:pt x="20974" y="56799"/>
                    <a:pt x="23027" y="56799"/>
                    <a:pt x="25081" y="56799"/>
                  </a:cubicBezTo>
                  <a:cubicBezTo>
                    <a:pt x="27135" y="56799"/>
                    <a:pt x="29189" y="56799"/>
                    <a:pt x="31243" y="56793"/>
                  </a:cubicBezTo>
                  <a:cubicBezTo>
                    <a:pt x="31659" y="56793"/>
                    <a:pt x="32076" y="56769"/>
                    <a:pt x="32493" y="56769"/>
                  </a:cubicBezTo>
                  <a:cubicBezTo>
                    <a:pt x="32612" y="56769"/>
                    <a:pt x="32731" y="56781"/>
                    <a:pt x="32850" y="56841"/>
                  </a:cubicBezTo>
                  <a:lnTo>
                    <a:pt x="35327" y="56841"/>
                  </a:lnTo>
                  <a:cubicBezTo>
                    <a:pt x="35327" y="56830"/>
                    <a:pt x="35336" y="56791"/>
                    <a:pt x="35355" y="56791"/>
                  </a:cubicBezTo>
                  <a:cubicBezTo>
                    <a:pt x="35357" y="56791"/>
                    <a:pt x="35360" y="56792"/>
                    <a:pt x="35362" y="56793"/>
                  </a:cubicBezTo>
                  <a:cubicBezTo>
                    <a:pt x="35386" y="56793"/>
                    <a:pt x="35386" y="56829"/>
                    <a:pt x="35398" y="56841"/>
                  </a:cubicBezTo>
                  <a:lnTo>
                    <a:pt x="35779" y="56841"/>
                  </a:lnTo>
                  <a:cubicBezTo>
                    <a:pt x="35779" y="56805"/>
                    <a:pt x="35803" y="56781"/>
                    <a:pt x="35839" y="56781"/>
                  </a:cubicBezTo>
                  <a:cubicBezTo>
                    <a:pt x="35874" y="56781"/>
                    <a:pt x="35886" y="56805"/>
                    <a:pt x="35886" y="56841"/>
                  </a:cubicBezTo>
                  <a:lnTo>
                    <a:pt x="36529" y="56841"/>
                  </a:lnTo>
                  <a:cubicBezTo>
                    <a:pt x="36559" y="56787"/>
                    <a:pt x="36592" y="56761"/>
                    <a:pt x="36626" y="56761"/>
                  </a:cubicBezTo>
                  <a:cubicBezTo>
                    <a:pt x="36660" y="56761"/>
                    <a:pt x="36696" y="56787"/>
                    <a:pt x="36731" y="56841"/>
                  </a:cubicBezTo>
                  <a:lnTo>
                    <a:pt x="37124" y="56841"/>
                  </a:lnTo>
                  <a:cubicBezTo>
                    <a:pt x="37166" y="56787"/>
                    <a:pt x="37243" y="56761"/>
                    <a:pt x="37330" y="56761"/>
                  </a:cubicBezTo>
                  <a:cubicBezTo>
                    <a:pt x="37416" y="56761"/>
                    <a:pt x="37511" y="56787"/>
                    <a:pt x="37589" y="56841"/>
                  </a:cubicBezTo>
                  <a:lnTo>
                    <a:pt x="38303" y="56841"/>
                  </a:lnTo>
                  <a:cubicBezTo>
                    <a:pt x="38316" y="56775"/>
                    <a:pt x="38352" y="56760"/>
                    <a:pt x="38391" y="56760"/>
                  </a:cubicBezTo>
                  <a:cubicBezTo>
                    <a:pt x="38422" y="56760"/>
                    <a:pt x="38455" y="56769"/>
                    <a:pt x="38482" y="56769"/>
                  </a:cubicBezTo>
                  <a:lnTo>
                    <a:pt x="39982" y="56769"/>
                  </a:lnTo>
                  <a:cubicBezTo>
                    <a:pt x="41512" y="56769"/>
                    <a:pt x="43048" y="56772"/>
                    <a:pt x="44585" y="56772"/>
                  </a:cubicBezTo>
                  <a:cubicBezTo>
                    <a:pt x="46123" y="56772"/>
                    <a:pt x="47661" y="56769"/>
                    <a:pt x="49197" y="56758"/>
                  </a:cubicBezTo>
                  <a:cubicBezTo>
                    <a:pt x="51299" y="56728"/>
                    <a:pt x="53403" y="56722"/>
                    <a:pt x="55509" y="56722"/>
                  </a:cubicBezTo>
                  <a:cubicBezTo>
                    <a:pt x="56913" y="56722"/>
                    <a:pt x="58318" y="56724"/>
                    <a:pt x="59722" y="56724"/>
                  </a:cubicBezTo>
                  <a:cubicBezTo>
                    <a:pt x="60425" y="56724"/>
                    <a:pt x="61127" y="56724"/>
                    <a:pt x="61830" y="56722"/>
                  </a:cubicBezTo>
                  <a:cubicBezTo>
                    <a:pt x="61997" y="56722"/>
                    <a:pt x="62056" y="56650"/>
                    <a:pt x="62104" y="56531"/>
                  </a:cubicBezTo>
                  <a:cubicBezTo>
                    <a:pt x="62425" y="55722"/>
                    <a:pt x="62735" y="54924"/>
                    <a:pt x="63032" y="54102"/>
                  </a:cubicBezTo>
                  <a:cubicBezTo>
                    <a:pt x="63556" y="52626"/>
                    <a:pt x="63985" y="51138"/>
                    <a:pt x="64342" y="49626"/>
                  </a:cubicBezTo>
                  <a:cubicBezTo>
                    <a:pt x="64616" y="48518"/>
                    <a:pt x="64818" y="47411"/>
                    <a:pt x="64985" y="46280"/>
                  </a:cubicBezTo>
                  <a:cubicBezTo>
                    <a:pt x="65033" y="46006"/>
                    <a:pt x="65080" y="45744"/>
                    <a:pt x="65092" y="45470"/>
                  </a:cubicBezTo>
                  <a:cubicBezTo>
                    <a:pt x="65045" y="45423"/>
                    <a:pt x="65045" y="45363"/>
                    <a:pt x="65056" y="45328"/>
                  </a:cubicBezTo>
                  <a:cubicBezTo>
                    <a:pt x="65104" y="45149"/>
                    <a:pt x="65056" y="44935"/>
                    <a:pt x="65116" y="44756"/>
                  </a:cubicBezTo>
                  <a:cubicBezTo>
                    <a:pt x="65116" y="44280"/>
                    <a:pt x="65152" y="43815"/>
                    <a:pt x="65116" y="43363"/>
                  </a:cubicBezTo>
                  <a:cubicBezTo>
                    <a:pt x="65080" y="42553"/>
                    <a:pt x="64997" y="41768"/>
                    <a:pt x="64878" y="40958"/>
                  </a:cubicBezTo>
                  <a:cubicBezTo>
                    <a:pt x="64616" y="39208"/>
                    <a:pt x="64152" y="37505"/>
                    <a:pt x="63556" y="35838"/>
                  </a:cubicBezTo>
                  <a:cubicBezTo>
                    <a:pt x="63199" y="34850"/>
                    <a:pt x="62794" y="33862"/>
                    <a:pt x="62354" y="32897"/>
                  </a:cubicBezTo>
                  <a:cubicBezTo>
                    <a:pt x="62080" y="32290"/>
                    <a:pt x="61806" y="31695"/>
                    <a:pt x="61485" y="31100"/>
                  </a:cubicBezTo>
                  <a:cubicBezTo>
                    <a:pt x="60996" y="30123"/>
                    <a:pt x="60449" y="29195"/>
                    <a:pt x="59925" y="28242"/>
                  </a:cubicBezTo>
                  <a:cubicBezTo>
                    <a:pt x="59472" y="27421"/>
                    <a:pt x="59056" y="26587"/>
                    <a:pt x="58687" y="25718"/>
                  </a:cubicBezTo>
                  <a:cubicBezTo>
                    <a:pt x="58306" y="24849"/>
                    <a:pt x="57960" y="23932"/>
                    <a:pt x="57663" y="23015"/>
                  </a:cubicBezTo>
                  <a:cubicBezTo>
                    <a:pt x="57317" y="21908"/>
                    <a:pt x="57055" y="20777"/>
                    <a:pt x="56817" y="19646"/>
                  </a:cubicBezTo>
                  <a:cubicBezTo>
                    <a:pt x="56603" y="18681"/>
                    <a:pt x="56413" y="17717"/>
                    <a:pt x="56091" y="16776"/>
                  </a:cubicBezTo>
                  <a:cubicBezTo>
                    <a:pt x="55746" y="15764"/>
                    <a:pt x="55234" y="14824"/>
                    <a:pt x="54579" y="13978"/>
                  </a:cubicBezTo>
                  <a:cubicBezTo>
                    <a:pt x="54555" y="13955"/>
                    <a:pt x="54543" y="13907"/>
                    <a:pt x="54519" y="13871"/>
                  </a:cubicBezTo>
                  <a:lnTo>
                    <a:pt x="54496" y="13848"/>
                  </a:lnTo>
                  <a:cubicBezTo>
                    <a:pt x="54400" y="13788"/>
                    <a:pt x="54329" y="13717"/>
                    <a:pt x="54341" y="13597"/>
                  </a:cubicBezTo>
                  <a:cubicBezTo>
                    <a:pt x="54150" y="13562"/>
                    <a:pt x="54091" y="13395"/>
                    <a:pt x="53984" y="13264"/>
                  </a:cubicBezTo>
                  <a:cubicBezTo>
                    <a:pt x="53984" y="13193"/>
                    <a:pt x="53912" y="13145"/>
                    <a:pt x="53865" y="13097"/>
                  </a:cubicBezTo>
                  <a:cubicBezTo>
                    <a:pt x="53174" y="12407"/>
                    <a:pt x="52424" y="11752"/>
                    <a:pt x="51686" y="11097"/>
                  </a:cubicBezTo>
                  <a:cubicBezTo>
                    <a:pt x="50293" y="9883"/>
                    <a:pt x="48804" y="8799"/>
                    <a:pt x="47280" y="7799"/>
                  </a:cubicBezTo>
                  <a:cubicBezTo>
                    <a:pt x="46292" y="7168"/>
                    <a:pt x="45292" y="6585"/>
                    <a:pt x="44280" y="6001"/>
                  </a:cubicBezTo>
                  <a:cubicBezTo>
                    <a:pt x="43256" y="5406"/>
                    <a:pt x="42208" y="4870"/>
                    <a:pt x="41137" y="4346"/>
                  </a:cubicBezTo>
                  <a:cubicBezTo>
                    <a:pt x="39934" y="3775"/>
                    <a:pt x="38708" y="3251"/>
                    <a:pt x="37434" y="2787"/>
                  </a:cubicBezTo>
                  <a:cubicBezTo>
                    <a:pt x="35755" y="2168"/>
                    <a:pt x="34029" y="1656"/>
                    <a:pt x="32290" y="1239"/>
                  </a:cubicBezTo>
                  <a:cubicBezTo>
                    <a:pt x="31207" y="989"/>
                    <a:pt x="30112" y="763"/>
                    <a:pt x="29016" y="596"/>
                  </a:cubicBezTo>
                  <a:cubicBezTo>
                    <a:pt x="28195" y="465"/>
                    <a:pt x="27373" y="346"/>
                    <a:pt x="26564" y="274"/>
                  </a:cubicBezTo>
                  <a:cubicBezTo>
                    <a:pt x="26040" y="227"/>
                    <a:pt x="25504" y="167"/>
                    <a:pt x="24980" y="143"/>
                  </a:cubicBezTo>
                  <a:cubicBezTo>
                    <a:pt x="24206" y="84"/>
                    <a:pt x="23432" y="36"/>
                    <a:pt x="22658" y="36"/>
                  </a:cubicBezTo>
                  <a:cubicBezTo>
                    <a:pt x="22611" y="36"/>
                    <a:pt x="22587" y="36"/>
                    <a:pt x="225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/>
          <p:nvPr/>
        </p:nvSpPr>
        <p:spPr>
          <a:xfrm flipH="1">
            <a:off x="8555593" y="3403550"/>
            <a:ext cx="1174334" cy="2048852"/>
          </a:xfrm>
          <a:custGeom>
            <a:avLst/>
            <a:gdLst/>
            <a:ahLst/>
            <a:cxnLst/>
            <a:rect l="l" t="t" r="r" b="b"/>
            <a:pathLst>
              <a:path w="32600" h="56877" extrusionOk="0">
                <a:moveTo>
                  <a:pt x="15160" y="938"/>
                </a:moveTo>
                <a:cubicBezTo>
                  <a:pt x="15251" y="938"/>
                  <a:pt x="15305" y="1044"/>
                  <a:pt x="15359" y="1120"/>
                </a:cubicBezTo>
                <a:cubicBezTo>
                  <a:pt x="15979" y="1918"/>
                  <a:pt x="16324" y="2858"/>
                  <a:pt x="16586" y="3823"/>
                </a:cubicBezTo>
                <a:cubicBezTo>
                  <a:pt x="16693" y="4180"/>
                  <a:pt x="16764" y="4525"/>
                  <a:pt x="16764" y="4942"/>
                </a:cubicBezTo>
                <a:cubicBezTo>
                  <a:pt x="15609" y="4287"/>
                  <a:pt x="14764" y="2370"/>
                  <a:pt x="15014" y="1144"/>
                </a:cubicBezTo>
                <a:cubicBezTo>
                  <a:pt x="15026" y="1049"/>
                  <a:pt x="15026" y="953"/>
                  <a:pt x="15133" y="941"/>
                </a:cubicBezTo>
                <a:cubicBezTo>
                  <a:pt x="15143" y="939"/>
                  <a:pt x="15152" y="938"/>
                  <a:pt x="15160" y="938"/>
                </a:cubicBezTo>
                <a:close/>
                <a:moveTo>
                  <a:pt x="14324" y="3989"/>
                </a:moveTo>
                <a:lnTo>
                  <a:pt x="14324" y="3989"/>
                </a:lnTo>
                <a:cubicBezTo>
                  <a:pt x="14955" y="4192"/>
                  <a:pt x="15490" y="4573"/>
                  <a:pt x="15931" y="5061"/>
                </a:cubicBezTo>
                <a:cubicBezTo>
                  <a:pt x="15240" y="4954"/>
                  <a:pt x="14681" y="4632"/>
                  <a:pt x="14324" y="3989"/>
                </a:cubicBezTo>
                <a:close/>
                <a:moveTo>
                  <a:pt x="18050" y="584"/>
                </a:moveTo>
                <a:cubicBezTo>
                  <a:pt x="18586" y="2144"/>
                  <a:pt x="18431" y="4108"/>
                  <a:pt x="17360" y="5180"/>
                </a:cubicBezTo>
                <a:cubicBezTo>
                  <a:pt x="17062" y="3525"/>
                  <a:pt x="17324" y="2049"/>
                  <a:pt x="18050" y="584"/>
                </a:cubicBezTo>
                <a:close/>
                <a:moveTo>
                  <a:pt x="21443" y="2513"/>
                </a:moveTo>
                <a:lnTo>
                  <a:pt x="21443" y="2513"/>
                </a:lnTo>
                <a:cubicBezTo>
                  <a:pt x="21372" y="3882"/>
                  <a:pt x="19741" y="5240"/>
                  <a:pt x="17979" y="5406"/>
                </a:cubicBezTo>
                <a:cubicBezTo>
                  <a:pt x="18669" y="4061"/>
                  <a:pt x="20253" y="2763"/>
                  <a:pt x="21443" y="2513"/>
                </a:cubicBezTo>
                <a:close/>
                <a:moveTo>
                  <a:pt x="17169" y="5767"/>
                </a:moveTo>
                <a:cubicBezTo>
                  <a:pt x="17196" y="5767"/>
                  <a:pt x="17227" y="5773"/>
                  <a:pt x="17264" y="5787"/>
                </a:cubicBezTo>
                <a:cubicBezTo>
                  <a:pt x="17443" y="5859"/>
                  <a:pt x="17681" y="5823"/>
                  <a:pt x="17812" y="6002"/>
                </a:cubicBezTo>
                <a:cubicBezTo>
                  <a:pt x="17700" y="6260"/>
                  <a:pt x="17502" y="6360"/>
                  <a:pt x="17299" y="6360"/>
                </a:cubicBezTo>
                <a:cubicBezTo>
                  <a:pt x="17288" y="6360"/>
                  <a:pt x="17276" y="6359"/>
                  <a:pt x="17264" y="6359"/>
                </a:cubicBezTo>
                <a:cubicBezTo>
                  <a:pt x="17258" y="6359"/>
                  <a:pt x="17251" y="6359"/>
                  <a:pt x="17245" y="6359"/>
                </a:cubicBezTo>
                <a:cubicBezTo>
                  <a:pt x="17036" y="6359"/>
                  <a:pt x="17003" y="6174"/>
                  <a:pt x="17026" y="5978"/>
                </a:cubicBezTo>
                <a:cubicBezTo>
                  <a:pt x="17036" y="5872"/>
                  <a:pt x="17061" y="5767"/>
                  <a:pt x="17169" y="5767"/>
                </a:cubicBezTo>
                <a:close/>
                <a:moveTo>
                  <a:pt x="21037" y="5237"/>
                </a:moveTo>
                <a:cubicBezTo>
                  <a:pt x="21186" y="5237"/>
                  <a:pt x="21338" y="5245"/>
                  <a:pt x="21491" y="5263"/>
                </a:cubicBezTo>
                <a:cubicBezTo>
                  <a:pt x="21634" y="5287"/>
                  <a:pt x="21789" y="5299"/>
                  <a:pt x="21920" y="5347"/>
                </a:cubicBezTo>
                <a:cubicBezTo>
                  <a:pt x="22158" y="5418"/>
                  <a:pt x="22146" y="5561"/>
                  <a:pt x="21967" y="5680"/>
                </a:cubicBezTo>
                <a:cubicBezTo>
                  <a:pt x="21221" y="6155"/>
                  <a:pt x="20436" y="6440"/>
                  <a:pt x="19585" y="6440"/>
                </a:cubicBezTo>
                <a:cubicBezTo>
                  <a:pt x="19390" y="6440"/>
                  <a:pt x="19192" y="6426"/>
                  <a:pt x="18991" y="6394"/>
                </a:cubicBezTo>
                <a:cubicBezTo>
                  <a:pt x="18753" y="6371"/>
                  <a:pt x="18550" y="6180"/>
                  <a:pt x="18395" y="5906"/>
                </a:cubicBezTo>
                <a:cubicBezTo>
                  <a:pt x="19266" y="5558"/>
                  <a:pt x="20118" y="5237"/>
                  <a:pt x="21037" y="5237"/>
                </a:cubicBezTo>
                <a:close/>
                <a:moveTo>
                  <a:pt x="17827" y="9748"/>
                </a:moveTo>
                <a:cubicBezTo>
                  <a:pt x="17876" y="9748"/>
                  <a:pt x="17901" y="9799"/>
                  <a:pt x="17919" y="9835"/>
                </a:cubicBezTo>
                <a:cubicBezTo>
                  <a:pt x="17979" y="10050"/>
                  <a:pt x="17860" y="10145"/>
                  <a:pt x="17681" y="10300"/>
                </a:cubicBezTo>
                <a:cubicBezTo>
                  <a:pt x="17622" y="10050"/>
                  <a:pt x="17622" y="9883"/>
                  <a:pt x="17776" y="9764"/>
                </a:cubicBezTo>
                <a:cubicBezTo>
                  <a:pt x="17796" y="9753"/>
                  <a:pt x="17813" y="9748"/>
                  <a:pt x="17827" y="9748"/>
                </a:cubicBezTo>
                <a:close/>
                <a:moveTo>
                  <a:pt x="21314" y="8931"/>
                </a:moveTo>
                <a:cubicBezTo>
                  <a:pt x="21484" y="8931"/>
                  <a:pt x="21651" y="9176"/>
                  <a:pt x="21789" y="9335"/>
                </a:cubicBezTo>
                <a:cubicBezTo>
                  <a:pt x="22336" y="9966"/>
                  <a:pt x="22646" y="10716"/>
                  <a:pt x="22753" y="11574"/>
                </a:cubicBezTo>
                <a:cubicBezTo>
                  <a:pt x="22738" y="11704"/>
                  <a:pt x="22695" y="11747"/>
                  <a:pt x="22643" y="11747"/>
                </a:cubicBezTo>
                <a:cubicBezTo>
                  <a:pt x="22577" y="11747"/>
                  <a:pt x="22497" y="11675"/>
                  <a:pt x="22444" y="11621"/>
                </a:cubicBezTo>
                <a:cubicBezTo>
                  <a:pt x="21729" y="11133"/>
                  <a:pt x="21348" y="10419"/>
                  <a:pt x="21217" y="9573"/>
                </a:cubicBezTo>
                <a:cubicBezTo>
                  <a:pt x="21193" y="9359"/>
                  <a:pt x="21027" y="9050"/>
                  <a:pt x="21253" y="8942"/>
                </a:cubicBezTo>
                <a:cubicBezTo>
                  <a:pt x="21273" y="8935"/>
                  <a:pt x="21294" y="8931"/>
                  <a:pt x="21314" y="8931"/>
                </a:cubicBezTo>
                <a:close/>
                <a:moveTo>
                  <a:pt x="6394" y="8157"/>
                </a:moveTo>
                <a:cubicBezTo>
                  <a:pt x="6882" y="8692"/>
                  <a:pt x="7263" y="9240"/>
                  <a:pt x="7573" y="9835"/>
                </a:cubicBezTo>
                <a:cubicBezTo>
                  <a:pt x="7882" y="10431"/>
                  <a:pt x="8216" y="11026"/>
                  <a:pt x="8228" y="11728"/>
                </a:cubicBezTo>
                <a:cubicBezTo>
                  <a:pt x="8239" y="11728"/>
                  <a:pt x="8275" y="11728"/>
                  <a:pt x="8287" y="11752"/>
                </a:cubicBezTo>
                <a:cubicBezTo>
                  <a:pt x="8287" y="11752"/>
                  <a:pt x="8275" y="11776"/>
                  <a:pt x="8275" y="11788"/>
                </a:cubicBezTo>
                <a:cubicBezTo>
                  <a:pt x="8251" y="11776"/>
                  <a:pt x="8239" y="11740"/>
                  <a:pt x="8228" y="11728"/>
                </a:cubicBezTo>
                <a:cubicBezTo>
                  <a:pt x="7692" y="11443"/>
                  <a:pt x="7358" y="10966"/>
                  <a:pt x="7061" y="10490"/>
                </a:cubicBezTo>
                <a:cubicBezTo>
                  <a:pt x="6668" y="9835"/>
                  <a:pt x="6406" y="8931"/>
                  <a:pt x="6394" y="8157"/>
                </a:cubicBezTo>
                <a:close/>
                <a:moveTo>
                  <a:pt x="23837" y="8216"/>
                </a:moveTo>
                <a:lnTo>
                  <a:pt x="23837" y="8216"/>
                </a:lnTo>
                <a:cubicBezTo>
                  <a:pt x="24408" y="9716"/>
                  <a:pt x="24206" y="11181"/>
                  <a:pt x="23408" y="11859"/>
                </a:cubicBezTo>
                <a:cubicBezTo>
                  <a:pt x="22932" y="10562"/>
                  <a:pt x="23289" y="9395"/>
                  <a:pt x="23837" y="8216"/>
                </a:cubicBezTo>
                <a:close/>
                <a:moveTo>
                  <a:pt x="26526" y="9701"/>
                </a:moveTo>
                <a:cubicBezTo>
                  <a:pt x="26647" y="9701"/>
                  <a:pt x="26662" y="9808"/>
                  <a:pt x="26635" y="9966"/>
                </a:cubicBezTo>
                <a:cubicBezTo>
                  <a:pt x="26516" y="10895"/>
                  <a:pt x="25361" y="11955"/>
                  <a:pt x="24372" y="11978"/>
                </a:cubicBezTo>
                <a:cubicBezTo>
                  <a:pt x="24337" y="11986"/>
                  <a:pt x="24306" y="11990"/>
                  <a:pt x="24279" y="11990"/>
                </a:cubicBezTo>
                <a:cubicBezTo>
                  <a:pt x="24138" y="11990"/>
                  <a:pt x="24125" y="11885"/>
                  <a:pt x="24206" y="11705"/>
                </a:cubicBezTo>
                <a:cubicBezTo>
                  <a:pt x="24658" y="10740"/>
                  <a:pt x="25420" y="10121"/>
                  <a:pt x="26396" y="9728"/>
                </a:cubicBezTo>
                <a:cubicBezTo>
                  <a:pt x="26449" y="9710"/>
                  <a:pt x="26492" y="9701"/>
                  <a:pt x="26526" y="9701"/>
                </a:cubicBezTo>
                <a:close/>
                <a:moveTo>
                  <a:pt x="8990" y="7287"/>
                </a:moveTo>
                <a:cubicBezTo>
                  <a:pt x="9121" y="7287"/>
                  <a:pt x="9144" y="7442"/>
                  <a:pt x="9192" y="7537"/>
                </a:cubicBezTo>
                <a:cubicBezTo>
                  <a:pt x="9561" y="8645"/>
                  <a:pt x="9728" y="9764"/>
                  <a:pt x="9525" y="10919"/>
                </a:cubicBezTo>
                <a:cubicBezTo>
                  <a:pt x="9442" y="11336"/>
                  <a:pt x="9263" y="11728"/>
                  <a:pt x="8930" y="12050"/>
                </a:cubicBezTo>
                <a:cubicBezTo>
                  <a:pt x="8763" y="11574"/>
                  <a:pt x="8716" y="11097"/>
                  <a:pt x="8668" y="10621"/>
                </a:cubicBezTo>
                <a:cubicBezTo>
                  <a:pt x="8597" y="9609"/>
                  <a:pt x="8609" y="8585"/>
                  <a:pt x="8823" y="7585"/>
                </a:cubicBezTo>
                <a:cubicBezTo>
                  <a:pt x="8847" y="7478"/>
                  <a:pt x="8799" y="7299"/>
                  <a:pt x="8990" y="7287"/>
                </a:cubicBezTo>
                <a:close/>
                <a:moveTo>
                  <a:pt x="20015" y="11264"/>
                </a:moveTo>
                <a:lnTo>
                  <a:pt x="20015" y="11264"/>
                </a:lnTo>
                <a:cubicBezTo>
                  <a:pt x="20693" y="11419"/>
                  <a:pt x="21217" y="11633"/>
                  <a:pt x="21765" y="12074"/>
                </a:cubicBezTo>
                <a:cubicBezTo>
                  <a:pt x="21734" y="12075"/>
                  <a:pt x="21703" y="12075"/>
                  <a:pt x="21673" y="12075"/>
                </a:cubicBezTo>
                <a:cubicBezTo>
                  <a:pt x="20972" y="12075"/>
                  <a:pt x="20483" y="11812"/>
                  <a:pt x="20015" y="11264"/>
                </a:cubicBezTo>
                <a:close/>
                <a:moveTo>
                  <a:pt x="12122" y="8563"/>
                </a:moveTo>
                <a:cubicBezTo>
                  <a:pt x="12148" y="8563"/>
                  <a:pt x="12176" y="8569"/>
                  <a:pt x="12204" y="8585"/>
                </a:cubicBezTo>
                <a:cubicBezTo>
                  <a:pt x="12288" y="8645"/>
                  <a:pt x="12264" y="8764"/>
                  <a:pt x="12264" y="8871"/>
                </a:cubicBezTo>
                <a:cubicBezTo>
                  <a:pt x="12264" y="9288"/>
                  <a:pt x="12121" y="9669"/>
                  <a:pt x="11930" y="10026"/>
                </a:cubicBezTo>
                <a:cubicBezTo>
                  <a:pt x="11407" y="10978"/>
                  <a:pt x="10668" y="11669"/>
                  <a:pt x="9668" y="12098"/>
                </a:cubicBezTo>
                <a:cubicBezTo>
                  <a:pt x="9966" y="10645"/>
                  <a:pt x="10752" y="9526"/>
                  <a:pt x="11930" y="8657"/>
                </a:cubicBezTo>
                <a:cubicBezTo>
                  <a:pt x="11983" y="8613"/>
                  <a:pt x="12048" y="8563"/>
                  <a:pt x="12122" y="8563"/>
                </a:cubicBezTo>
                <a:close/>
                <a:moveTo>
                  <a:pt x="6156" y="11490"/>
                </a:moveTo>
                <a:cubicBezTo>
                  <a:pt x="6787" y="11609"/>
                  <a:pt x="7358" y="11812"/>
                  <a:pt x="7954" y="12336"/>
                </a:cubicBezTo>
                <a:cubicBezTo>
                  <a:pt x="7915" y="12337"/>
                  <a:pt x="7878" y="12338"/>
                  <a:pt x="7841" y="12338"/>
                </a:cubicBezTo>
                <a:cubicBezTo>
                  <a:pt x="7073" y="12338"/>
                  <a:pt x="6587" y="11990"/>
                  <a:pt x="6156" y="11490"/>
                </a:cubicBezTo>
                <a:close/>
                <a:moveTo>
                  <a:pt x="25071" y="12308"/>
                </a:moveTo>
                <a:cubicBezTo>
                  <a:pt x="25550" y="12308"/>
                  <a:pt x="25931" y="12411"/>
                  <a:pt x="26325" y="12621"/>
                </a:cubicBezTo>
                <a:cubicBezTo>
                  <a:pt x="25853" y="12679"/>
                  <a:pt x="25416" y="12780"/>
                  <a:pt x="24991" y="12780"/>
                </a:cubicBezTo>
                <a:cubicBezTo>
                  <a:pt x="24622" y="12780"/>
                  <a:pt x="24261" y="12704"/>
                  <a:pt x="23896" y="12455"/>
                </a:cubicBezTo>
                <a:cubicBezTo>
                  <a:pt x="24360" y="12357"/>
                  <a:pt x="24739" y="12308"/>
                  <a:pt x="25071" y="12308"/>
                </a:cubicBezTo>
                <a:close/>
                <a:moveTo>
                  <a:pt x="23105" y="12318"/>
                </a:moveTo>
                <a:cubicBezTo>
                  <a:pt x="23153" y="12318"/>
                  <a:pt x="23198" y="12344"/>
                  <a:pt x="23229" y="12407"/>
                </a:cubicBezTo>
                <a:cubicBezTo>
                  <a:pt x="23313" y="12621"/>
                  <a:pt x="23122" y="12705"/>
                  <a:pt x="22991" y="12871"/>
                </a:cubicBezTo>
                <a:cubicBezTo>
                  <a:pt x="22872" y="12681"/>
                  <a:pt x="22801" y="12514"/>
                  <a:pt x="22979" y="12371"/>
                </a:cubicBezTo>
                <a:cubicBezTo>
                  <a:pt x="23018" y="12338"/>
                  <a:pt x="23063" y="12318"/>
                  <a:pt x="23105" y="12318"/>
                </a:cubicBezTo>
                <a:close/>
                <a:moveTo>
                  <a:pt x="12964" y="11182"/>
                </a:moveTo>
                <a:cubicBezTo>
                  <a:pt x="13144" y="11182"/>
                  <a:pt x="13323" y="11207"/>
                  <a:pt x="13502" y="11276"/>
                </a:cubicBezTo>
                <a:cubicBezTo>
                  <a:pt x="13693" y="11359"/>
                  <a:pt x="13788" y="11478"/>
                  <a:pt x="13609" y="11633"/>
                </a:cubicBezTo>
                <a:cubicBezTo>
                  <a:pt x="12823" y="12395"/>
                  <a:pt x="11966" y="12979"/>
                  <a:pt x="10799" y="13050"/>
                </a:cubicBezTo>
                <a:cubicBezTo>
                  <a:pt x="10692" y="13026"/>
                  <a:pt x="10549" y="13026"/>
                  <a:pt x="10430" y="12979"/>
                </a:cubicBezTo>
                <a:cubicBezTo>
                  <a:pt x="10252" y="12931"/>
                  <a:pt x="10097" y="12812"/>
                  <a:pt x="10073" y="12633"/>
                </a:cubicBezTo>
                <a:cubicBezTo>
                  <a:pt x="10037" y="12443"/>
                  <a:pt x="10252" y="12431"/>
                  <a:pt x="10347" y="12348"/>
                </a:cubicBezTo>
                <a:cubicBezTo>
                  <a:pt x="11014" y="11919"/>
                  <a:pt x="11585" y="11371"/>
                  <a:pt x="12395" y="11240"/>
                </a:cubicBezTo>
                <a:cubicBezTo>
                  <a:pt x="12585" y="11210"/>
                  <a:pt x="12775" y="11182"/>
                  <a:pt x="12964" y="11182"/>
                </a:cubicBezTo>
                <a:close/>
                <a:moveTo>
                  <a:pt x="8990" y="12467"/>
                </a:moveTo>
                <a:cubicBezTo>
                  <a:pt x="9287" y="12502"/>
                  <a:pt x="9585" y="12574"/>
                  <a:pt x="9597" y="12919"/>
                </a:cubicBezTo>
                <a:cubicBezTo>
                  <a:pt x="9597" y="13126"/>
                  <a:pt x="9388" y="13342"/>
                  <a:pt x="9189" y="13342"/>
                </a:cubicBezTo>
                <a:cubicBezTo>
                  <a:pt x="9170" y="13342"/>
                  <a:pt x="9151" y="13340"/>
                  <a:pt x="9132" y="13336"/>
                </a:cubicBezTo>
                <a:cubicBezTo>
                  <a:pt x="8847" y="13264"/>
                  <a:pt x="8763" y="12919"/>
                  <a:pt x="8704" y="12645"/>
                </a:cubicBezTo>
                <a:cubicBezTo>
                  <a:pt x="8668" y="12495"/>
                  <a:pt x="8740" y="12478"/>
                  <a:pt x="8826" y="12478"/>
                </a:cubicBezTo>
                <a:cubicBezTo>
                  <a:pt x="8851" y="12478"/>
                  <a:pt x="8878" y="12480"/>
                  <a:pt x="8903" y="12480"/>
                </a:cubicBezTo>
                <a:cubicBezTo>
                  <a:pt x="8935" y="12480"/>
                  <a:pt x="8966" y="12477"/>
                  <a:pt x="8990" y="12467"/>
                </a:cubicBezTo>
                <a:close/>
                <a:moveTo>
                  <a:pt x="19063" y="13927"/>
                </a:moveTo>
                <a:cubicBezTo>
                  <a:pt x="19084" y="13927"/>
                  <a:pt x="19107" y="13932"/>
                  <a:pt x="19134" y="13943"/>
                </a:cubicBezTo>
                <a:cubicBezTo>
                  <a:pt x="19253" y="13991"/>
                  <a:pt x="19288" y="14110"/>
                  <a:pt x="19265" y="14229"/>
                </a:cubicBezTo>
                <a:cubicBezTo>
                  <a:pt x="19229" y="14586"/>
                  <a:pt x="19015" y="14848"/>
                  <a:pt x="18717" y="15086"/>
                </a:cubicBezTo>
                <a:cubicBezTo>
                  <a:pt x="18646" y="14705"/>
                  <a:pt x="18765" y="14407"/>
                  <a:pt x="18884" y="14110"/>
                </a:cubicBezTo>
                <a:cubicBezTo>
                  <a:pt x="18922" y="14022"/>
                  <a:pt x="18969" y="13927"/>
                  <a:pt x="19063" y="13927"/>
                </a:cubicBezTo>
                <a:close/>
                <a:moveTo>
                  <a:pt x="24491" y="15479"/>
                </a:moveTo>
                <a:lnTo>
                  <a:pt x="24491" y="15479"/>
                </a:lnTo>
                <a:cubicBezTo>
                  <a:pt x="24587" y="15848"/>
                  <a:pt x="24349" y="16003"/>
                  <a:pt x="24063" y="16241"/>
                </a:cubicBezTo>
                <a:cubicBezTo>
                  <a:pt x="24075" y="15836"/>
                  <a:pt x="24230" y="15646"/>
                  <a:pt x="24491" y="15479"/>
                </a:cubicBezTo>
                <a:close/>
                <a:moveTo>
                  <a:pt x="5596" y="15848"/>
                </a:moveTo>
                <a:lnTo>
                  <a:pt x="5596" y="15848"/>
                </a:lnTo>
                <a:cubicBezTo>
                  <a:pt x="5727" y="16122"/>
                  <a:pt x="5668" y="16336"/>
                  <a:pt x="5572" y="16574"/>
                </a:cubicBezTo>
                <a:cubicBezTo>
                  <a:pt x="5358" y="16324"/>
                  <a:pt x="5441" y="16098"/>
                  <a:pt x="5596" y="15848"/>
                </a:cubicBezTo>
                <a:close/>
                <a:moveTo>
                  <a:pt x="11680" y="16931"/>
                </a:moveTo>
                <a:lnTo>
                  <a:pt x="11680" y="16931"/>
                </a:lnTo>
                <a:cubicBezTo>
                  <a:pt x="11918" y="17336"/>
                  <a:pt x="11871" y="17622"/>
                  <a:pt x="11502" y="17932"/>
                </a:cubicBezTo>
                <a:cubicBezTo>
                  <a:pt x="11454" y="17551"/>
                  <a:pt x="11561" y="17277"/>
                  <a:pt x="11680" y="16931"/>
                </a:cubicBezTo>
                <a:close/>
                <a:moveTo>
                  <a:pt x="3846" y="18455"/>
                </a:moveTo>
                <a:lnTo>
                  <a:pt x="3846" y="18455"/>
                </a:lnTo>
                <a:cubicBezTo>
                  <a:pt x="4013" y="18586"/>
                  <a:pt x="4060" y="18741"/>
                  <a:pt x="4048" y="18956"/>
                </a:cubicBezTo>
                <a:cubicBezTo>
                  <a:pt x="3763" y="18860"/>
                  <a:pt x="3751" y="18694"/>
                  <a:pt x="3846" y="18455"/>
                </a:cubicBezTo>
                <a:close/>
                <a:moveTo>
                  <a:pt x="13312" y="19587"/>
                </a:moveTo>
                <a:lnTo>
                  <a:pt x="13312" y="19694"/>
                </a:lnTo>
                <a:cubicBezTo>
                  <a:pt x="13276" y="19908"/>
                  <a:pt x="13133" y="20051"/>
                  <a:pt x="12931" y="20087"/>
                </a:cubicBezTo>
                <a:cubicBezTo>
                  <a:pt x="12919" y="20110"/>
                  <a:pt x="12895" y="20122"/>
                  <a:pt x="12883" y="20146"/>
                </a:cubicBezTo>
                <a:cubicBezTo>
                  <a:pt x="12835" y="20099"/>
                  <a:pt x="12859" y="20075"/>
                  <a:pt x="12883" y="20039"/>
                </a:cubicBezTo>
                <a:cubicBezTo>
                  <a:pt x="12942" y="19837"/>
                  <a:pt x="13061" y="19682"/>
                  <a:pt x="13276" y="19646"/>
                </a:cubicBezTo>
                <a:cubicBezTo>
                  <a:pt x="13288" y="19610"/>
                  <a:pt x="13300" y="19598"/>
                  <a:pt x="13312" y="19587"/>
                </a:cubicBezTo>
                <a:close/>
                <a:moveTo>
                  <a:pt x="18025" y="22262"/>
                </a:moveTo>
                <a:cubicBezTo>
                  <a:pt x="18053" y="22262"/>
                  <a:pt x="18080" y="22271"/>
                  <a:pt x="18098" y="22289"/>
                </a:cubicBezTo>
                <a:cubicBezTo>
                  <a:pt x="18241" y="22504"/>
                  <a:pt x="18134" y="22694"/>
                  <a:pt x="17991" y="22920"/>
                </a:cubicBezTo>
                <a:cubicBezTo>
                  <a:pt x="17824" y="22670"/>
                  <a:pt x="17753" y="22492"/>
                  <a:pt x="17943" y="22289"/>
                </a:cubicBezTo>
                <a:cubicBezTo>
                  <a:pt x="17967" y="22271"/>
                  <a:pt x="17997" y="22262"/>
                  <a:pt x="18025" y="22262"/>
                </a:cubicBezTo>
                <a:close/>
                <a:moveTo>
                  <a:pt x="24551" y="19015"/>
                </a:moveTo>
                <a:cubicBezTo>
                  <a:pt x="25420" y="20360"/>
                  <a:pt x="26051" y="21718"/>
                  <a:pt x="26682" y="23099"/>
                </a:cubicBezTo>
                <a:cubicBezTo>
                  <a:pt x="25694" y="23063"/>
                  <a:pt x="24265" y="21158"/>
                  <a:pt x="24551" y="19015"/>
                </a:cubicBezTo>
                <a:close/>
                <a:moveTo>
                  <a:pt x="27623" y="18765"/>
                </a:moveTo>
                <a:cubicBezTo>
                  <a:pt x="28194" y="19587"/>
                  <a:pt x="27980" y="22051"/>
                  <a:pt x="27218" y="23123"/>
                </a:cubicBezTo>
                <a:cubicBezTo>
                  <a:pt x="26932" y="21599"/>
                  <a:pt x="27099" y="20182"/>
                  <a:pt x="27623" y="18765"/>
                </a:cubicBezTo>
                <a:close/>
                <a:moveTo>
                  <a:pt x="30302" y="19872"/>
                </a:moveTo>
                <a:lnTo>
                  <a:pt x="30302" y="19872"/>
                </a:lnTo>
                <a:cubicBezTo>
                  <a:pt x="30457" y="20777"/>
                  <a:pt x="29123" y="22861"/>
                  <a:pt x="27873" y="23301"/>
                </a:cubicBezTo>
                <a:cubicBezTo>
                  <a:pt x="28337" y="21861"/>
                  <a:pt x="29111" y="20741"/>
                  <a:pt x="30302" y="19872"/>
                </a:cubicBezTo>
                <a:close/>
                <a:moveTo>
                  <a:pt x="23456" y="22456"/>
                </a:moveTo>
                <a:cubicBezTo>
                  <a:pt x="24468" y="22766"/>
                  <a:pt x="25432" y="23087"/>
                  <a:pt x="26337" y="23694"/>
                </a:cubicBezTo>
                <a:cubicBezTo>
                  <a:pt x="26168" y="23727"/>
                  <a:pt x="25995" y="23743"/>
                  <a:pt x="25821" y="23743"/>
                </a:cubicBezTo>
                <a:cubicBezTo>
                  <a:pt x="24812" y="23743"/>
                  <a:pt x="23791" y="23208"/>
                  <a:pt x="23456" y="22456"/>
                </a:cubicBezTo>
                <a:close/>
                <a:moveTo>
                  <a:pt x="31865" y="22142"/>
                </a:moveTo>
                <a:cubicBezTo>
                  <a:pt x="31969" y="22142"/>
                  <a:pt x="32064" y="22158"/>
                  <a:pt x="32111" y="22254"/>
                </a:cubicBezTo>
                <a:cubicBezTo>
                  <a:pt x="32183" y="22396"/>
                  <a:pt x="32004" y="22492"/>
                  <a:pt x="31921" y="22587"/>
                </a:cubicBezTo>
                <a:cubicBezTo>
                  <a:pt x="31254" y="23420"/>
                  <a:pt x="30361" y="23754"/>
                  <a:pt x="29325" y="23813"/>
                </a:cubicBezTo>
                <a:cubicBezTo>
                  <a:pt x="29194" y="23817"/>
                  <a:pt x="29062" y="23819"/>
                  <a:pt x="28929" y="23819"/>
                </a:cubicBezTo>
                <a:cubicBezTo>
                  <a:pt x="28663" y="23819"/>
                  <a:pt x="28393" y="23813"/>
                  <a:pt x="28123" y="23813"/>
                </a:cubicBezTo>
                <a:cubicBezTo>
                  <a:pt x="28111" y="23778"/>
                  <a:pt x="28099" y="23742"/>
                  <a:pt x="28075" y="23706"/>
                </a:cubicBezTo>
                <a:cubicBezTo>
                  <a:pt x="29206" y="23170"/>
                  <a:pt x="30195" y="22313"/>
                  <a:pt x="31480" y="22158"/>
                </a:cubicBezTo>
                <a:cubicBezTo>
                  <a:pt x="31564" y="22158"/>
                  <a:pt x="31635" y="22146"/>
                  <a:pt x="31707" y="22146"/>
                </a:cubicBezTo>
                <a:cubicBezTo>
                  <a:pt x="31758" y="22146"/>
                  <a:pt x="31812" y="22142"/>
                  <a:pt x="31865" y="22142"/>
                </a:cubicBezTo>
                <a:close/>
                <a:moveTo>
                  <a:pt x="27099" y="24135"/>
                </a:moveTo>
                <a:cubicBezTo>
                  <a:pt x="27325" y="24159"/>
                  <a:pt x="27528" y="24170"/>
                  <a:pt x="27528" y="24409"/>
                </a:cubicBezTo>
                <a:cubicBezTo>
                  <a:pt x="27516" y="24635"/>
                  <a:pt x="27444" y="24932"/>
                  <a:pt x="27182" y="24944"/>
                </a:cubicBezTo>
                <a:cubicBezTo>
                  <a:pt x="27177" y="24945"/>
                  <a:pt x="27172" y="24945"/>
                  <a:pt x="27168" y="24945"/>
                </a:cubicBezTo>
                <a:cubicBezTo>
                  <a:pt x="26910" y="24945"/>
                  <a:pt x="26944" y="24631"/>
                  <a:pt x="26908" y="24432"/>
                </a:cubicBezTo>
                <a:cubicBezTo>
                  <a:pt x="26861" y="24254"/>
                  <a:pt x="26944" y="24135"/>
                  <a:pt x="27099" y="24135"/>
                </a:cubicBezTo>
                <a:close/>
                <a:moveTo>
                  <a:pt x="5128" y="24289"/>
                </a:moveTo>
                <a:cubicBezTo>
                  <a:pt x="5133" y="24289"/>
                  <a:pt x="5139" y="24289"/>
                  <a:pt x="5144" y="24290"/>
                </a:cubicBezTo>
                <a:cubicBezTo>
                  <a:pt x="5453" y="24301"/>
                  <a:pt x="5418" y="24694"/>
                  <a:pt x="5477" y="24932"/>
                </a:cubicBezTo>
                <a:cubicBezTo>
                  <a:pt x="5787" y="26159"/>
                  <a:pt x="5572" y="27314"/>
                  <a:pt x="4846" y="28361"/>
                </a:cubicBezTo>
                <a:cubicBezTo>
                  <a:pt x="4608" y="27230"/>
                  <a:pt x="4406" y="26087"/>
                  <a:pt x="4679" y="24932"/>
                </a:cubicBezTo>
                <a:cubicBezTo>
                  <a:pt x="4738" y="24674"/>
                  <a:pt x="4785" y="24289"/>
                  <a:pt x="5128" y="24289"/>
                </a:cubicBezTo>
                <a:close/>
                <a:moveTo>
                  <a:pt x="7239" y="26123"/>
                </a:moveTo>
                <a:cubicBezTo>
                  <a:pt x="7239" y="27147"/>
                  <a:pt x="6465" y="28230"/>
                  <a:pt x="5501" y="28528"/>
                </a:cubicBezTo>
                <a:cubicBezTo>
                  <a:pt x="5834" y="27528"/>
                  <a:pt x="6406" y="26754"/>
                  <a:pt x="7239" y="26123"/>
                </a:cubicBezTo>
                <a:close/>
                <a:moveTo>
                  <a:pt x="2772" y="25099"/>
                </a:moveTo>
                <a:cubicBezTo>
                  <a:pt x="3067" y="25099"/>
                  <a:pt x="3271" y="25522"/>
                  <a:pt x="3465" y="25778"/>
                </a:cubicBezTo>
                <a:cubicBezTo>
                  <a:pt x="4072" y="26599"/>
                  <a:pt x="4322" y="27504"/>
                  <a:pt x="4191" y="28600"/>
                </a:cubicBezTo>
                <a:cubicBezTo>
                  <a:pt x="3394" y="27909"/>
                  <a:pt x="2632" y="27278"/>
                  <a:pt x="2453" y="26254"/>
                </a:cubicBezTo>
                <a:cubicBezTo>
                  <a:pt x="2382" y="25861"/>
                  <a:pt x="2227" y="25313"/>
                  <a:pt x="2620" y="25135"/>
                </a:cubicBezTo>
                <a:cubicBezTo>
                  <a:pt x="2673" y="25110"/>
                  <a:pt x="2724" y="25099"/>
                  <a:pt x="2772" y="25099"/>
                </a:cubicBezTo>
                <a:close/>
                <a:moveTo>
                  <a:pt x="429" y="27171"/>
                </a:moveTo>
                <a:lnTo>
                  <a:pt x="429" y="27171"/>
                </a:lnTo>
                <a:cubicBezTo>
                  <a:pt x="1250" y="27230"/>
                  <a:pt x="1870" y="27528"/>
                  <a:pt x="2417" y="27933"/>
                </a:cubicBezTo>
                <a:cubicBezTo>
                  <a:pt x="2882" y="28230"/>
                  <a:pt x="3310" y="28588"/>
                  <a:pt x="3751" y="28921"/>
                </a:cubicBezTo>
                <a:cubicBezTo>
                  <a:pt x="3846" y="28992"/>
                  <a:pt x="3989" y="29064"/>
                  <a:pt x="3941" y="29231"/>
                </a:cubicBezTo>
                <a:cubicBezTo>
                  <a:pt x="3908" y="29347"/>
                  <a:pt x="3816" y="29365"/>
                  <a:pt x="3723" y="29365"/>
                </a:cubicBezTo>
                <a:cubicBezTo>
                  <a:pt x="3684" y="29365"/>
                  <a:pt x="3644" y="29362"/>
                  <a:pt x="3608" y="29362"/>
                </a:cubicBezTo>
                <a:cubicBezTo>
                  <a:pt x="3577" y="29362"/>
                  <a:pt x="3546" y="29363"/>
                  <a:pt x="3516" y="29363"/>
                </a:cubicBezTo>
                <a:cubicBezTo>
                  <a:pt x="3049" y="29363"/>
                  <a:pt x="2604" y="29276"/>
                  <a:pt x="2179" y="29064"/>
                </a:cubicBezTo>
                <a:cubicBezTo>
                  <a:pt x="1393" y="28659"/>
                  <a:pt x="893" y="27992"/>
                  <a:pt x="429" y="27171"/>
                </a:cubicBezTo>
                <a:close/>
                <a:moveTo>
                  <a:pt x="3497" y="29851"/>
                </a:moveTo>
                <a:cubicBezTo>
                  <a:pt x="3621" y="29851"/>
                  <a:pt x="3749" y="29859"/>
                  <a:pt x="3882" y="29874"/>
                </a:cubicBezTo>
                <a:cubicBezTo>
                  <a:pt x="3179" y="30433"/>
                  <a:pt x="2453" y="30731"/>
                  <a:pt x="1691" y="30921"/>
                </a:cubicBezTo>
                <a:cubicBezTo>
                  <a:pt x="1666" y="30930"/>
                  <a:pt x="1641" y="30935"/>
                  <a:pt x="1617" y="30935"/>
                </a:cubicBezTo>
                <a:cubicBezTo>
                  <a:pt x="1573" y="30935"/>
                  <a:pt x="1532" y="30916"/>
                  <a:pt x="1501" y="30862"/>
                </a:cubicBezTo>
                <a:cubicBezTo>
                  <a:pt x="1429" y="30743"/>
                  <a:pt x="1524" y="30671"/>
                  <a:pt x="1608" y="30612"/>
                </a:cubicBezTo>
                <a:cubicBezTo>
                  <a:pt x="2130" y="30130"/>
                  <a:pt x="2732" y="29851"/>
                  <a:pt x="3497" y="29851"/>
                </a:cubicBezTo>
                <a:close/>
                <a:moveTo>
                  <a:pt x="23158" y="25647"/>
                </a:moveTo>
                <a:cubicBezTo>
                  <a:pt x="23968" y="27576"/>
                  <a:pt x="24718" y="29409"/>
                  <a:pt x="25015" y="31421"/>
                </a:cubicBezTo>
                <a:cubicBezTo>
                  <a:pt x="24777" y="31362"/>
                  <a:pt x="24777" y="31183"/>
                  <a:pt x="24730" y="31064"/>
                </a:cubicBezTo>
                <a:cubicBezTo>
                  <a:pt x="24384" y="30231"/>
                  <a:pt x="24075" y="29373"/>
                  <a:pt x="23837" y="28516"/>
                </a:cubicBezTo>
                <a:cubicBezTo>
                  <a:pt x="23792" y="28404"/>
                  <a:pt x="23779" y="28228"/>
                  <a:pt x="23658" y="28228"/>
                </a:cubicBezTo>
                <a:cubicBezTo>
                  <a:pt x="23650" y="28228"/>
                  <a:pt x="23642" y="28229"/>
                  <a:pt x="23634" y="28230"/>
                </a:cubicBezTo>
                <a:cubicBezTo>
                  <a:pt x="23420" y="28266"/>
                  <a:pt x="23515" y="28457"/>
                  <a:pt x="23539" y="28588"/>
                </a:cubicBezTo>
                <a:cubicBezTo>
                  <a:pt x="23599" y="28862"/>
                  <a:pt x="23646" y="29112"/>
                  <a:pt x="23706" y="29373"/>
                </a:cubicBezTo>
                <a:cubicBezTo>
                  <a:pt x="23194" y="28219"/>
                  <a:pt x="23039" y="27016"/>
                  <a:pt x="23158" y="25647"/>
                </a:cubicBezTo>
                <a:close/>
                <a:moveTo>
                  <a:pt x="30957" y="26195"/>
                </a:moveTo>
                <a:cubicBezTo>
                  <a:pt x="30933" y="26587"/>
                  <a:pt x="30814" y="26849"/>
                  <a:pt x="30718" y="27111"/>
                </a:cubicBezTo>
                <a:cubicBezTo>
                  <a:pt x="29921" y="28992"/>
                  <a:pt x="28790" y="30624"/>
                  <a:pt x="27337" y="32029"/>
                </a:cubicBezTo>
                <a:cubicBezTo>
                  <a:pt x="27087" y="32279"/>
                  <a:pt x="26801" y="32517"/>
                  <a:pt x="26456" y="32648"/>
                </a:cubicBezTo>
                <a:cubicBezTo>
                  <a:pt x="26432" y="32672"/>
                  <a:pt x="26396" y="32683"/>
                  <a:pt x="26373" y="32683"/>
                </a:cubicBezTo>
                <a:cubicBezTo>
                  <a:pt x="26373" y="32636"/>
                  <a:pt x="26385" y="32612"/>
                  <a:pt x="26385" y="32576"/>
                </a:cubicBezTo>
                <a:cubicBezTo>
                  <a:pt x="27278" y="31540"/>
                  <a:pt x="28159" y="30481"/>
                  <a:pt x="29052" y="29421"/>
                </a:cubicBezTo>
                <a:cubicBezTo>
                  <a:pt x="29135" y="29314"/>
                  <a:pt x="29325" y="29219"/>
                  <a:pt x="29171" y="29064"/>
                </a:cubicBezTo>
                <a:cubicBezTo>
                  <a:pt x="29119" y="29015"/>
                  <a:pt x="29072" y="28996"/>
                  <a:pt x="29029" y="28996"/>
                </a:cubicBezTo>
                <a:cubicBezTo>
                  <a:pt x="28925" y="28996"/>
                  <a:pt x="28845" y="29110"/>
                  <a:pt x="28778" y="29195"/>
                </a:cubicBezTo>
                <a:cubicBezTo>
                  <a:pt x="28075" y="30088"/>
                  <a:pt x="27325" y="30933"/>
                  <a:pt x="26575" y="31790"/>
                </a:cubicBezTo>
                <a:cubicBezTo>
                  <a:pt x="26468" y="31910"/>
                  <a:pt x="26396" y="32052"/>
                  <a:pt x="26135" y="32124"/>
                </a:cubicBezTo>
                <a:cubicBezTo>
                  <a:pt x="27385" y="29826"/>
                  <a:pt x="29004" y="27933"/>
                  <a:pt x="30957" y="26195"/>
                </a:cubicBezTo>
                <a:close/>
                <a:moveTo>
                  <a:pt x="1048" y="33803"/>
                </a:moveTo>
                <a:lnTo>
                  <a:pt x="1096" y="33838"/>
                </a:lnTo>
                <a:cubicBezTo>
                  <a:pt x="1393" y="33838"/>
                  <a:pt x="1643" y="34017"/>
                  <a:pt x="1905" y="34184"/>
                </a:cubicBezTo>
                <a:cubicBezTo>
                  <a:pt x="3584" y="35208"/>
                  <a:pt x="5084" y="36470"/>
                  <a:pt x="6382" y="37958"/>
                </a:cubicBezTo>
                <a:cubicBezTo>
                  <a:pt x="6525" y="38148"/>
                  <a:pt x="6704" y="38315"/>
                  <a:pt x="6751" y="38577"/>
                </a:cubicBezTo>
                <a:cubicBezTo>
                  <a:pt x="6751" y="38577"/>
                  <a:pt x="6751" y="38577"/>
                  <a:pt x="6752" y="38577"/>
                </a:cubicBezTo>
                <a:lnTo>
                  <a:pt x="6752" y="38577"/>
                </a:lnTo>
                <a:cubicBezTo>
                  <a:pt x="6730" y="38579"/>
                  <a:pt x="6706" y="38582"/>
                  <a:pt x="6683" y="38582"/>
                </a:cubicBezTo>
                <a:cubicBezTo>
                  <a:pt x="6669" y="38582"/>
                  <a:pt x="6656" y="38581"/>
                  <a:pt x="6644" y="38577"/>
                </a:cubicBezTo>
                <a:cubicBezTo>
                  <a:pt x="5441" y="37553"/>
                  <a:pt x="3989" y="36863"/>
                  <a:pt x="2929" y="35660"/>
                </a:cubicBezTo>
                <a:cubicBezTo>
                  <a:pt x="2857" y="35588"/>
                  <a:pt x="2792" y="35516"/>
                  <a:pt x="2713" y="35516"/>
                </a:cubicBezTo>
                <a:cubicBezTo>
                  <a:pt x="2688" y="35516"/>
                  <a:pt x="2661" y="35523"/>
                  <a:pt x="2632" y="35541"/>
                </a:cubicBezTo>
                <a:cubicBezTo>
                  <a:pt x="2465" y="35648"/>
                  <a:pt x="2584" y="35767"/>
                  <a:pt x="2655" y="35862"/>
                </a:cubicBezTo>
                <a:cubicBezTo>
                  <a:pt x="2977" y="36303"/>
                  <a:pt x="3370" y="36624"/>
                  <a:pt x="3787" y="36934"/>
                </a:cubicBezTo>
                <a:cubicBezTo>
                  <a:pt x="4346" y="37339"/>
                  <a:pt x="4918" y="37744"/>
                  <a:pt x="5477" y="38160"/>
                </a:cubicBezTo>
                <a:cubicBezTo>
                  <a:pt x="5572" y="38232"/>
                  <a:pt x="5739" y="38279"/>
                  <a:pt x="5751" y="38458"/>
                </a:cubicBezTo>
                <a:cubicBezTo>
                  <a:pt x="5719" y="38469"/>
                  <a:pt x="5689" y="38473"/>
                  <a:pt x="5660" y="38473"/>
                </a:cubicBezTo>
                <a:cubicBezTo>
                  <a:pt x="5526" y="38473"/>
                  <a:pt x="5418" y="38376"/>
                  <a:pt x="5311" y="38327"/>
                </a:cubicBezTo>
                <a:cubicBezTo>
                  <a:pt x="4001" y="37684"/>
                  <a:pt x="3001" y="36684"/>
                  <a:pt x="2143" y="35541"/>
                </a:cubicBezTo>
                <a:cubicBezTo>
                  <a:pt x="1751" y="35017"/>
                  <a:pt x="1334" y="34481"/>
                  <a:pt x="1072" y="33874"/>
                </a:cubicBezTo>
                <a:lnTo>
                  <a:pt x="1024" y="33826"/>
                </a:lnTo>
                <a:lnTo>
                  <a:pt x="1048" y="33803"/>
                </a:lnTo>
                <a:close/>
                <a:moveTo>
                  <a:pt x="6767" y="38587"/>
                </a:moveTo>
                <a:cubicBezTo>
                  <a:pt x="6782" y="38596"/>
                  <a:pt x="6802" y="38604"/>
                  <a:pt x="6811" y="38613"/>
                </a:cubicBezTo>
                <a:cubicBezTo>
                  <a:pt x="6811" y="38613"/>
                  <a:pt x="6799" y="38637"/>
                  <a:pt x="6787" y="38637"/>
                </a:cubicBezTo>
                <a:cubicBezTo>
                  <a:pt x="6787" y="38618"/>
                  <a:pt x="6773" y="38600"/>
                  <a:pt x="6767" y="38587"/>
                </a:cubicBezTo>
                <a:close/>
                <a:moveTo>
                  <a:pt x="8847" y="31933"/>
                </a:moveTo>
                <a:cubicBezTo>
                  <a:pt x="9597" y="33636"/>
                  <a:pt x="9371" y="37875"/>
                  <a:pt x="8454" y="39172"/>
                </a:cubicBezTo>
                <a:cubicBezTo>
                  <a:pt x="8370" y="38803"/>
                  <a:pt x="8489" y="38506"/>
                  <a:pt x="8537" y="38184"/>
                </a:cubicBezTo>
                <a:cubicBezTo>
                  <a:pt x="8716" y="37113"/>
                  <a:pt x="8942" y="36065"/>
                  <a:pt x="9013" y="34969"/>
                </a:cubicBezTo>
                <a:cubicBezTo>
                  <a:pt x="9013" y="34850"/>
                  <a:pt x="9121" y="34648"/>
                  <a:pt x="8906" y="34612"/>
                </a:cubicBezTo>
                <a:cubicBezTo>
                  <a:pt x="8896" y="34611"/>
                  <a:pt x="8886" y="34610"/>
                  <a:pt x="8876" y="34610"/>
                </a:cubicBezTo>
                <a:cubicBezTo>
                  <a:pt x="8692" y="34610"/>
                  <a:pt x="8691" y="34822"/>
                  <a:pt x="8668" y="34958"/>
                </a:cubicBezTo>
                <a:cubicBezTo>
                  <a:pt x="8537" y="36041"/>
                  <a:pt x="8335" y="37136"/>
                  <a:pt x="8132" y="38220"/>
                </a:cubicBezTo>
                <a:cubicBezTo>
                  <a:pt x="8120" y="38303"/>
                  <a:pt x="8132" y="38398"/>
                  <a:pt x="8013" y="38482"/>
                </a:cubicBezTo>
                <a:cubicBezTo>
                  <a:pt x="7656" y="36684"/>
                  <a:pt x="8156" y="34196"/>
                  <a:pt x="8847" y="31933"/>
                </a:cubicBezTo>
                <a:close/>
                <a:moveTo>
                  <a:pt x="29540" y="33945"/>
                </a:moveTo>
                <a:lnTo>
                  <a:pt x="29540" y="33945"/>
                </a:lnTo>
                <a:cubicBezTo>
                  <a:pt x="29468" y="34934"/>
                  <a:pt x="25730" y="38756"/>
                  <a:pt x="24670" y="38898"/>
                </a:cubicBezTo>
                <a:cubicBezTo>
                  <a:pt x="25444" y="38291"/>
                  <a:pt x="26170" y="37732"/>
                  <a:pt x="26849" y="37089"/>
                </a:cubicBezTo>
                <a:lnTo>
                  <a:pt x="27742" y="36196"/>
                </a:lnTo>
                <a:cubicBezTo>
                  <a:pt x="27825" y="36089"/>
                  <a:pt x="28040" y="36017"/>
                  <a:pt x="27861" y="35850"/>
                </a:cubicBezTo>
                <a:cubicBezTo>
                  <a:pt x="27812" y="35804"/>
                  <a:pt x="27769" y="35787"/>
                  <a:pt x="27730" y="35787"/>
                </a:cubicBezTo>
                <a:cubicBezTo>
                  <a:pt x="27631" y="35787"/>
                  <a:pt x="27564" y="35909"/>
                  <a:pt x="27504" y="35970"/>
                </a:cubicBezTo>
                <a:cubicBezTo>
                  <a:pt x="26396" y="37113"/>
                  <a:pt x="25146" y="38101"/>
                  <a:pt x="23884" y="39041"/>
                </a:cubicBezTo>
                <a:cubicBezTo>
                  <a:pt x="23772" y="39113"/>
                  <a:pt x="23669" y="39244"/>
                  <a:pt x="23501" y="39244"/>
                </a:cubicBezTo>
                <a:cubicBezTo>
                  <a:pt x="23472" y="39244"/>
                  <a:pt x="23441" y="39241"/>
                  <a:pt x="23408" y="39232"/>
                </a:cubicBezTo>
                <a:cubicBezTo>
                  <a:pt x="25087" y="37041"/>
                  <a:pt x="27218" y="35386"/>
                  <a:pt x="29540" y="33945"/>
                </a:cubicBezTo>
                <a:close/>
                <a:moveTo>
                  <a:pt x="22122" y="31671"/>
                </a:moveTo>
                <a:cubicBezTo>
                  <a:pt x="22896" y="34410"/>
                  <a:pt x="22872" y="37148"/>
                  <a:pt x="22122" y="39875"/>
                </a:cubicBezTo>
                <a:lnTo>
                  <a:pt x="22003" y="39875"/>
                </a:lnTo>
                <a:cubicBezTo>
                  <a:pt x="22110" y="38232"/>
                  <a:pt x="22217" y="36601"/>
                  <a:pt x="22289" y="34969"/>
                </a:cubicBezTo>
                <a:cubicBezTo>
                  <a:pt x="22301" y="34755"/>
                  <a:pt x="22503" y="34374"/>
                  <a:pt x="22205" y="34338"/>
                </a:cubicBezTo>
                <a:cubicBezTo>
                  <a:pt x="22186" y="34336"/>
                  <a:pt x="22169" y="34335"/>
                  <a:pt x="22152" y="34335"/>
                </a:cubicBezTo>
                <a:cubicBezTo>
                  <a:pt x="21862" y="34335"/>
                  <a:pt x="21979" y="34718"/>
                  <a:pt x="21967" y="34910"/>
                </a:cubicBezTo>
                <a:cubicBezTo>
                  <a:pt x="21824" y="36446"/>
                  <a:pt x="21729" y="37970"/>
                  <a:pt x="21563" y="39494"/>
                </a:cubicBezTo>
                <a:cubicBezTo>
                  <a:pt x="21098" y="36851"/>
                  <a:pt x="21515" y="34255"/>
                  <a:pt x="22122" y="31671"/>
                </a:cubicBezTo>
                <a:close/>
                <a:moveTo>
                  <a:pt x="18943" y="38386"/>
                </a:moveTo>
                <a:cubicBezTo>
                  <a:pt x="19169" y="40196"/>
                  <a:pt x="19146" y="41958"/>
                  <a:pt x="19015" y="43709"/>
                </a:cubicBezTo>
                <a:cubicBezTo>
                  <a:pt x="18824" y="43054"/>
                  <a:pt x="18824" y="42375"/>
                  <a:pt x="18765" y="41696"/>
                </a:cubicBezTo>
                <a:cubicBezTo>
                  <a:pt x="18729" y="41446"/>
                  <a:pt x="18884" y="41018"/>
                  <a:pt x="18550" y="41018"/>
                </a:cubicBezTo>
                <a:cubicBezTo>
                  <a:pt x="18288" y="41030"/>
                  <a:pt x="18455" y="41458"/>
                  <a:pt x="18431" y="41696"/>
                </a:cubicBezTo>
                <a:cubicBezTo>
                  <a:pt x="18395" y="42316"/>
                  <a:pt x="18574" y="42923"/>
                  <a:pt x="18491" y="43530"/>
                </a:cubicBezTo>
                <a:cubicBezTo>
                  <a:pt x="18014" y="42911"/>
                  <a:pt x="18276" y="39244"/>
                  <a:pt x="18943" y="38386"/>
                </a:cubicBezTo>
                <a:close/>
                <a:moveTo>
                  <a:pt x="3167" y="41756"/>
                </a:moveTo>
                <a:cubicBezTo>
                  <a:pt x="5096" y="42494"/>
                  <a:pt x="6965" y="43411"/>
                  <a:pt x="8728" y="44494"/>
                </a:cubicBezTo>
                <a:cubicBezTo>
                  <a:pt x="8835" y="44554"/>
                  <a:pt x="8954" y="44602"/>
                  <a:pt x="9025" y="44721"/>
                </a:cubicBezTo>
                <a:cubicBezTo>
                  <a:pt x="9085" y="44733"/>
                  <a:pt x="9168" y="44768"/>
                  <a:pt x="9132" y="44828"/>
                </a:cubicBezTo>
                <a:cubicBezTo>
                  <a:pt x="9113" y="44856"/>
                  <a:pt x="9093" y="44866"/>
                  <a:pt x="9073" y="44866"/>
                </a:cubicBezTo>
                <a:cubicBezTo>
                  <a:pt x="9033" y="44866"/>
                  <a:pt x="8994" y="44824"/>
                  <a:pt x="8954" y="44792"/>
                </a:cubicBezTo>
                <a:cubicBezTo>
                  <a:pt x="8847" y="44721"/>
                  <a:pt x="8751" y="44661"/>
                  <a:pt x="8656" y="44578"/>
                </a:cubicBezTo>
                <a:cubicBezTo>
                  <a:pt x="7704" y="44113"/>
                  <a:pt x="6751" y="43661"/>
                  <a:pt x="5799" y="43209"/>
                </a:cubicBezTo>
                <a:cubicBezTo>
                  <a:pt x="5692" y="43161"/>
                  <a:pt x="5608" y="43113"/>
                  <a:pt x="5513" y="43089"/>
                </a:cubicBezTo>
                <a:cubicBezTo>
                  <a:pt x="5473" y="43072"/>
                  <a:pt x="5424" y="43052"/>
                  <a:pt x="5379" y="43052"/>
                </a:cubicBezTo>
                <a:cubicBezTo>
                  <a:pt x="5331" y="43052"/>
                  <a:pt x="5288" y="43075"/>
                  <a:pt x="5263" y="43149"/>
                </a:cubicBezTo>
                <a:cubicBezTo>
                  <a:pt x="5239" y="43244"/>
                  <a:pt x="5334" y="43292"/>
                  <a:pt x="5418" y="43328"/>
                </a:cubicBezTo>
                <a:cubicBezTo>
                  <a:pt x="6132" y="43697"/>
                  <a:pt x="6846" y="44042"/>
                  <a:pt x="7561" y="44399"/>
                </a:cubicBezTo>
                <a:cubicBezTo>
                  <a:pt x="7823" y="44530"/>
                  <a:pt x="8108" y="44637"/>
                  <a:pt x="8335" y="44887"/>
                </a:cubicBezTo>
                <a:cubicBezTo>
                  <a:pt x="7025" y="44673"/>
                  <a:pt x="4191" y="42982"/>
                  <a:pt x="3167" y="41756"/>
                </a:cubicBezTo>
                <a:close/>
                <a:moveTo>
                  <a:pt x="11073" y="39470"/>
                </a:moveTo>
                <a:cubicBezTo>
                  <a:pt x="11347" y="41184"/>
                  <a:pt x="11407" y="42887"/>
                  <a:pt x="11311" y="44613"/>
                </a:cubicBezTo>
                <a:lnTo>
                  <a:pt x="11192" y="44613"/>
                </a:lnTo>
                <a:cubicBezTo>
                  <a:pt x="11192" y="44066"/>
                  <a:pt x="11204" y="43530"/>
                  <a:pt x="11204" y="42982"/>
                </a:cubicBezTo>
                <a:cubicBezTo>
                  <a:pt x="11192" y="42851"/>
                  <a:pt x="11287" y="42613"/>
                  <a:pt x="11049" y="42613"/>
                </a:cubicBezTo>
                <a:cubicBezTo>
                  <a:pt x="10859" y="42613"/>
                  <a:pt x="10871" y="42851"/>
                  <a:pt x="10871" y="42994"/>
                </a:cubicBezTo>
                <a:cubicBezTo>
                  <a:pt x="10859" y="43625"/>
                  <a:pt x="10859" y="44244"/>
                  <a:pt x="10859" y="44875"/>
                </a:cubicBezTo>
                <a:cubicBezTo>
                  <a:pt x="10859" y="44947"/>
                  <a:pt x="10847" y="45006"/>
                  <a:pt x="10799" y="45078"/>
                </a:cubicBezTo>
                <a:cubicBezTo>
                  <a:pt x="10549" y="43185"/>
                  <a:pt x="10585" y="41327"/>
                  <a:pt x="11073" y="39470"/>
                </a:cubicBezTo>
                <a:close/>
                <a:moveTo>
                  <a:pt x="13633" y="44161"/>
                </a:moveTo>
                <a:cubicBezTo>
                  <a:pt x="13943" y="45328"/>
                  <a:pt x="13954" y="46542"/>
                  <a:pt x="13883" y="47816"/>
                </a:cubicBezTo>
                <a:cubicBezTo>
                  <a:pt x="13752" y="47566"/>
                  <a:pt x="13812" y="47376"/>
                  <a:pt x="13788" y="47197"/>
                </a:cubicBezTo>
                <a:cubicBezTo>
                  <a:pt x="13776" y="47078"/>
                  <a:pt x="13800" y="46911"/>
                  <a:pt x="13669" y="46899"/>
                </a:cubicBezTo>
                <a:cubicBezTo>
                  <a:pt x="13288" y="46864"/>
                  <a:pt x="13395" y="46578"/>
                  <a:pt x="13371" y="46364"/>
                </a:cubicBezTo>
                <a:cubicBezTo>
                  <a:pt x="13347" y="45614"/>
                  <a:pt x="13490" y="44887"/>
                  <a:pt x="13633" y="44161"/>
                </a:cubicBezTo>
                <a:close/>
                <a:moveTo>
                  <a:pt x="25218" y="44530"/>
                </a:moveTo>
                <a:cubicBezTo>
                  <a:pt x="24349" y="46126"/>
                  <a:pt x="22086" y="47888"/>
                  <a:pt x="20253" y="48459"/>
                </a:cubicBezTo>
                <a:cubicBezTo>
                  <a:pt x="20241" y="48292"/>
                  <a:pt x="20384" y="48281"/>
                  <a:pt x="20455" y="48221"/>
                </a:cubicBezTo>
                <a:cubicBezTo>
                  <a:pt x="21396" y="47566"/>
                  <a:pt x="22336" y="46935"/>
                  <a:pt x="23253" y="46280"/>
                </a:cubicBezTo>
                <a:cubicBezTo>
                  <a:pt x="23348" y="46209"/>
                  <a:pt x="23599" y="46185"/>
                  <a:pt x="23468" y="45983"/>
                </a:cubicBezTo>
                <a:cubicBezTo>
                  <a:pt x="23433" y="45936"/>
                  <a:pt x="23392" y="45919"/>
                  <a:pt x="23348" y="45919"/>
                </a:cubicBezTo>
                <a:cubicBezTo>
                  <a:pt x="23257" y="45919"/>
                  <a:pt x="23155" y="45994"/>
                  <a:pt x="23075" y="46042"/>
                </a:cubicBezTo>
                <a:cubicBezTo>
                  <a:pt x="21884" y="46828"/>
                  <a:pt x="20681" y="47638"/>
                  <a:pt x="19491" y="48423"/>
                </a:cubicBezTo>
                <a:cubicBezTo>
                  <a:pt x="19360" y="48519"/>
                  <a:pt x="19229" y="48638"/>
                  <a:pt x="18931" y="48685"/>
                </a:cubicBezTo>
                <a:cubicBezTo>
                  <a:pt x="20693" y="46721"/>
                  <a:pt x="22753" y="45375"/>
                  <a:pt x="25218" y="44530"/>
                </a:cubicBezTo>
                <a:close/>
                <a:moveTo>
                  <a:pt x="6167" y="47873"/>
                </a:moveTo>
                <a:cubicBezTo>
                  <a:pt x="7794" y="47873"/>
                  <a:pt x="10531" y="48360"/>
                  <a:pt x="11026" y="48804"/>
                </a:cubicBezTo>
                <a:cubicBezTo>
                  <a:pt x="10134" y="48703"/>
                  <a:pt x="9268" y="48498"/>
                  <a:pt x="8391" y="48498"/>
                </a:cubicBezTo>
                <a:cubicBezTo>
                  <a:pt x="8238" y="48498"/>
                  <a:pt x="8084" y="48505"/>
                  <a:pt x="7930" y="48519"/>
                </a:cubicBezTo>
                <a:cubicBezTo>
                  <a:pt x="7918" y="48519"/>
                  <a:pt x="7894" y="48578"/>
                  <a:pt x="7870" y="48662"/>
                </a:cubicBezTo>
                <a:cubicBezTo>
                  <a:pt x="9430" y="48924"/>
                  <a:pt x="11026" y="48947"/>
                  <a:pt x="12502" y="49578"/>
                </a:cubicBezTo>
                <a:cubicBezTo>
                  <a:pt x="10037" y="49471"/>
                  <a:pt x="7656" y="49054"/>
                  <a:pt x="5418" y="47923"/>
                </a:cubicBezTo>
                <a:cubicBezTo>
                  <a:pt x="5619" y="47889"/>
                  <a:pt x="5875" y="47873"/>
                  <a:pt x="6167" y="47873"/>
                </a:cubicBezTo>
                <a:close/>
                <a:moveTo>
                  <a:pt x="17788" y="1"/>
                </a:moveTo>
                <a:cubicBezTo>
                  <a:pt x="17169" y="906"/>
                  <a:pt x="17002" y="1989"/>
                  <a:pt x="16741" y="3061"/>
                </a:cubicBezTo>
                <a:cubicBezTo>
                  <a:pt x="16562" y="2954"/>
                  <a:pt x="16538" y="2799"/>
                  <a:pt x="16479" y="2644"/>
                </a:cubicBezTo>
                <a:cubicBezTo>
                  <a:pt x="16217" y="1942"/>
                  <a:pt x="15848" y="1287"/>
                  <a:pt x="15371" y="691"/>
                </a:cubicBezTo>
                <a:cubicBezTo>
                  <a:pt x="15243" y="543"/>
                  <a:pt x="15123" y="412"/>
                  <a:pt x="14936" y="412"/>
                </a:cubicBezTo>
                <a:cubicBezTo>
                  <a:pt x="14898" y="412"/>
                  <a:pt x="14856" y="417"/>
                  <a:pt x="14812" y="429"/>
                </a:cubicBezTo>
                <a:cubicBezTo>
                  <a:pt x="14550" y="501"/>
                  <a:pt x="14514" y="739"/>
                  <a:pt x="14490" y="977"/>
                </a:cubicBezTo>
                <a:cubicBezTo>
                  <a:pt x="14383" y="1942"/>
                  <a:pt x="14597" y="2835"/>
                  <a:pt x="15038" y="3704"/>
                </a:cubicBezTo>
                <a:cubicBezTo>
                  <a:pt x="15097" y="3811"/>
                  <a:pt x="15217" y="3894"/>
                  <a:pt x="15109" y="4085"/>
                </a:cubicBezTo>
                <a:cubicBezTo>
                  <a:pt x="14752" y="3870"/>
                  <a:pt x="14383" y="3632"/>
                  <a:pt x="14026" y="3406"/>
                </a:cubicBezTo>
                <a:cubicBezTo>
                  <a:pt x="13942" y="3360"/>
                  <a:pt x="13848" y="3300"/>
                  <a:pt x="13754" y="3300"/>
                </a:cubicBezTo>
                <a:cubicBezTo>
                  <a:pt x="13702" y="3300"/>
                  <a:pt x="13649" y="3319"/>
                  <a:pt x="13597" y="3370"/>
                </a:cubicBezTo>
                <a:cubicBezTo>
                  <a:pt x="13466" y="3513"/>
                  <a:pt x="13550" y="3644"/>
                  <a:pt x="13609" y="3775"/>
                </a:cubicBezTo>
                <a:cubicBezTo>
                  <a:pt x="13883" y="4359"/>
                  <a:pt x="14264" y="4799"/>
                  <a:pt x="14836" y="5097"/>
                </a:cubicBezTo>
                <a:cubicBezTo>
                  <a:pt x="15252" y="5323"/>
                  <a:pt x="15705" y="5478"/>
                  <a:pt x="16169" y="5597"/>
                </a:cubicBezTo>
                <a:cubicBezTo>
                  <a:pt x="16324" y="5632"/>
                  <a:pt x="16479" y="5680"/>
                  <a:pt x="16479" y="5894"/>
                </a:cubicBezTo>
                <a:cubicBezTo>
                  <a:pt x="16502" y="6406"/>
                  <a:pt x="16562" y="6942"/>
                  <a:pt x="16443" y="7478"/>
                </a:cubicBezTo>
                <a:cubicBezTo>
                  <a:pt x="15514" y="11526"/>
                  <a:pt x="14824" y="15610"/>
                  <a:pt x="14502" y="19765"/>
                </a:cubicBezTo>
                <a:cubicBezTo>
                  <a:pt x="14121" y="24944"/>
                  <a:pt x="14443" y="30088"/>
                  <a:pt x="15157" y="35219"/>
                </a:cubicBezTo>
                <a:cubicBezTo>
                  <a:pt x="15514" y="37720"/>
                  <a:pt x="15621" y="40220"/>
                  <a:pt x="15502" y="42744"/>
                </a:cubicBezTo>
                <a:cubicBezTo>
                  <a:pt x="15502" y="42863"/>
                  <a:pt x="15550" y="43018"/>
                  <a:pt x="15371" y="43161"/>
                </a:cubicBezTo>
                <a:cubicBezTo>
                  <a:pt x="15133" y="42601"/>
                  <a:pt x="14895" y="42101"/>
                  <a:pt x="14657" y="41589"/>
                </a:cubicBezTo>
                <a:cubicBezTo>
                  <a:pt x="12645" y="37291"/>
                  <a:pt x="10787" y="32933"/>
                  <a:pt x="10275" y="28135"/>
                </a:cubicBezTo>
                <a:cubicBezTo>
                  <a:pt x="10144" y="26968"/>
                  <a:pt x="9775" y="25814"/>
                  <a:pt x="10144" y="24611"/>
                </a:cubicBezTo>
                <a:cubicBezTo>
                  <a:pt x="10454" y="23647"/>
                  <a:pt x="10680" y="22658"/>
                  <a:pt x="11442" y="21908"/>
                </a:cubicBezTo>
                <a:cubicBezTo>
                  <a:pt x="11645" y="21694"/>
                  <a:pt x="11823" y="21468"/>
                  <a:pt x="12002" y="21230"/>
                </a:cubicBezTo>
                <a:cubicBezTo>
                  <a:pt x="12204" y="20968"/>
                  <a:pt x="12442" y="20753"/>
                  <a:pt x="12752" y="20658"/>
                </a:cubicBezTo>
                <a:cubicBezTo>
                  <a:pt x="13097" y="20515"/>
                  <a:pt x="13371" y="20301"/>
                  <a:pt x="13609" y="20015"/>
                </a:cubicBezTo>
                <a:cubicBezTo>
                  <a:pt x="13716" y="19884"/>
                  <a:pt x="13776" y="19729"/>
                  <a:pt x="13693" y="19563"/>
                </a:cubicBezTo>
                <a:cubicBezTo>
                  <a:pt x="13597" y="19420"/>
                  <a:pt x="13478" y="19348"/>
                  <a:pt x="13300" y="19325"/>
                </a:cubicBezTo>
                <a:cubicBezTo>
                  <a:pt x="13289" y="19324"/>
                  <a:pt x="13278" y="19324"/>
                  <a:pt x="13267" y="19324"/>
                </a:cubicBezTo>
                <a:cubicBezTo>
                  <a:pt x="12915" y="19324"/>
                  <a:pt x="12663" y="19512"/>
                  <a:pt x="12478" y="19801"/>
                </a:cubicBezTo>
                <a:cubicBezTo>
                  <a:pt x="12240" y="20194"/>
                  <a:pt x="12002" y="20599"/>
                  <a:pt x="11752" y="20980"/>
                </a:cubicBezTo>
                <a:cubicBezTo>
                  <a:pt x="11621" y="21194"/>
                  <a:pt x="11490" y="21444"/>
                  <a:pt x="11156" y="21587"/>
                </a:cubicBezTo>
                <a:cubicBezTo>
                  <a:pt x="11347" y="20670"/>
                  <a:pt x="11347" y="19789"/>
                  <a:pt x="11395" y="18932"/>
                </a:cubicBezTo>
                <a:cubicBezTo>
                  <a:pt x="11407" y="18634"/>
                  <a:pt x="11573" y="18420"/>
                  <a:pt x="11788" y="18217"/>
                </a:cubicBezTo>
                <a:cubicBezTo>
                  <a:pt x="12109" y="17884"/>
                  <a:pt x="12264" y="17479"/>
                  <a:pt x="12097" y="17027"/>
                </a:cubicBezTo>
                <a:cubicBezTo>
                  <a:pt x="11993" y="16795"/>
                  <a:pt x="11866" y="16586"/>
                  <a:pt x="11585" y="16586"/>
                </a:cubicBezTo>
                <a:cubicBezTo>
                  <a:pt x="11577" y="16586"/>
                  <a:pt x="11569" y="16586"/>
                  <a:pt x="11561" y="16586"/>
                </a:cubicBezTo>
                <a:cubicBezTo>
                  <a:pt x="11276" y="16610"/>
                  <a:pt x="11216" y="16824"/>
                  <a:pt x="11156" y="17039"/>
                </a:cubicBezTo>
                <a:cubicBezTo>
                  <a:pt x="10978" y="17705"/>
                  <a:pt x="10871" y="18408"/>
                  <a:pt x="10930" y="19110"/>
                </a:cubicBezTo>
                <a:cubicBezTo>
                  <a:pt x="11085" y="20896"/>
                  <a:pt x="10502" y="22516"/>
                  <a:pt x="9918" y="24135"/>
                </a:cubicBezTo>
                <a:cubicBezTo>
                  <a:pt x="9906" y="24170"/>
                  <a:pt x="9859" y="24182"/>
                  <a:pt x="9775" y="24242"/>
                </a:cubicBezTo>
                <a:cubicBezTo>
                  <a:pt x="9668" y="23575"/>
                  <a:pt x="9597" y="22956"/>
                  <a:pt x="9502" y="22349"/>
                </a:cubicBezTo>
                <a:cubicBezTo>
                  <a:pt x="9132" y="19670"/>
                  <a:pt x="8942" y="16991"/>
                  <a:pt x="8894" y="14288"/>
                </a:cubicBezTo>
                <a:cubicBezTo>
                  <a:pt x="8894" y="14086"/>
                  <a:pt x="8882" y="13872"/>
                  <a:pt x="9073" y="13776"/>
                </a:cubicBezTo>
                <a:cubicBezTo>
                  <a:pt x="9453" y="13596"/>
                  <a:pt x="9765" y="13218"/>
                  <a:pt x="10202" y="13218"/>
                </a:cubicBezTo>
                <a:cubicBezTo>
                  <a:pt x="10313" y="13218"/>
                  <a:pt x="10431" y="13242"/>
                  <a:pt x="10561" y="13300"/>
                </a:cubicBezTo>
                <a:cubicBezTo>
                  <a:pt x="10587" y="13315"/>
                  <a:pt x="10612" y="13320"/>
                  <a:pt x="10638" y="13320"/>
                </a:cubicBezTo>
                <a:cubicBezTo>
                  <a:pt x="10672" y="13320"/>
                  <a:pt x="10706" y="13312"/>
                  <a:pt x="10740" y="13312"/>
                </a:cubicBezTo>
                <a:cubicBezTo>
                  <a:pt x="10814" y="13317"/>
                  <a:pt x="10887" y="13320"/>
                  <a:pt x="10959" y="13320"/>
                </a:cubicBezTo>
                <a:cubicBezTo>
                  <a:pt x="12030" y="13320"/>
                  <a:pt x="12853" y="12756"/>
                  <a:pt x="13645" y="12109"/>
                </a:cubicBezTo>
                <a:cubicBezTo>
                  <a:pt x="13871" y="11931"/>
                  <a:pt x="14145" y="11752"/>
                  <a:pt x="14074" y="11431"/>
                </a:cubicBezTo>
                <a:cubicBezTo>
                  <a:pt x="14002" y="11097"/>
                  <a:pt x="13645" y="11074"/>
                  <a:pt x="13371" y="10978"/>
                </a:cubicBezTo>
                <a:cubicBezTo>
                  <a:pt x="13300" y="10955"/>
                  <a:pt x="13216" y="10955"/>
                  <a:pt x="13121" y="10931"/>
                </a:cubicBezTo>
                <a:cubicBezTo>
                  <a:pt x="13022" y="10911"/>
                  <a:pt x="12923" y="10904"/>
                  <a:pt x="12824" y="10904"/>
                </a:cubicBezTo>
                <a:cubicBezTo>
                  <a:pt x="12497" y="10904"/>
                  <a:pt x="12168" y="10989"/>
                  <a:pt x="11811" y="11026"/>
                </a:cubicBezTo>
                <a:cubicBezTo>
                  <a:pt x="11859" y="10931"/>
                  <a:pt x="11883" y="10859"/>
                  <a:pt x="11918" y="10800"/>
                </a:cubicBezTo>
                <a:cubicBezTo>
                  <a:pt x="12264" y="10216"/>
                  <a:pt x="12597" y="9621"/>
                  <a:pt x="12680" y="8931"/>
                </a:cubicBezTo>
                <a:cubicBezTo>
                  <a:pt x="12692" y="8669"/>
                  <a:pt x="12704" y="8395"/>
                  <a:pt x="12466" y="8216"/>
                </a:cubicBezTo>
                <a:cubicBezTo>
                  <a:pt x="12379" y="8154"/>
                  <a:pt x="12291" y="8129"/>
                  <a:pt x="12205" y="8129"/>
                </a:cubicBezTo>
                <a:cubicBezTo>
                  <a:pt x="12044" y="8129"/>
                  <a:pt x="11887" y="8214"/>
                  <a:pt x="11740" y="8299"/>
                </a:cubicBezTo>
                <a:cubicBezTo>
                  <a:pt x="11168" y="8609"/>
                  <a:pt x="10740" y="9073"/>
                  <a:pt x="10335" y="9585"/>
                </a:cubicBezTo>
                <a:cubicBezTo>
                  <a:pt x="10280" y="9663"/>
                  <a:pt x="10245" y="9802"/>
                  <a:pt x="10125" y="9802"/>
                </a:cubicBezTo>
                <a:cubicBezTo>
                  <a:pt x="10116" y="9802"/>
                  <a:pt x="10107" y="9801"/>
                  <a:pt x="10097" y="9800"/>
                </a:cubicBezTo>
                <a:cubicBezTo>
                  <a:pt x="9954" y="9776"/>
                  <a:pt x="10002" y="9609"/>
                  <a:pt x="9978" y="9502"/>
                </a:cubicBezTo>
                <a:cubicBezTo>
                  <a:pt x="9894" y="8931"/>
                  <a:pt x="9835" y="8335"/>
                  <a:pt x="9644" y="7764"/>
                </a:cubicBezTo>
                <a:cubicBezTo>
                  <a:pt x="9561" y="7514"/>
                  <a:pt x="9478" y="7276"/>
                  <a:pt x="9299" y="7061"/>
                </a:cubicBezTo>
                <a:cubicBezTo>
                  <a:pt x="9170" y="6932"/>
                  <a:pt x="9040" y="6835"/>
                  <a:pt x="8869" y="6835"/>
                </a:cubicBezTo>
                <a:cubicBezTo>
                  <a:pt x="8835" y="6835"/>
                  <a:pt x="8800" y="6839"/>
                  <a:pt x="8763" y="6847"/>
                </a:cubicBezTo>
                <a:cubicBezTo>
                  <a:pt x="8537" y="6883"/>
                  <a:pt x="8466" y="7049"/>
                  <a:pt x="8418" y="7240"/>
                </a:cubicBezTo>
                <a:cubicBezTo>
                  <a:pt x="8359" y="7561"/>
                  <a:pt x="8299" y="7871"/>
                  <a:pt x="8251" y="8180"/>
                </a:cubicBezTo>
                <a:cubicBezTo>
                  <a:pt x="8192" y="8692"/>
                  <a:pt x="8156" y="9204"/>
                  <a:pt x="8108" y="9740"/>
                </a:cubicBezTo>
                <a:cubicBezTo>
                  <a:pt x="7858" y="9657"/>
                  <a:pt x="7799" y="9466"/>
                  <a:pt x="7692" y="9311"/>
                </a:cubicBezTo>
                <a:cubicBezTo>
                  <a:pt x="7323" y="8752"/>
                  <a:pt x="6965" y="8180"/>
                  <a:pt x="6525" y="7680"/>
                </a:cubicBezTo>
                <a:cubicBezTo>
                  <a:pt x="6409" y="7545"/>
                  <a:pt x="6301" y="7362"/>
                  <a:pt x="6111" y="7362"/>
                </a:cubicBezTo>
                <a:cubicBezTo>
                  <a:pt x="6067" y="7362"/>
                  <a:pt x="6019" y="7372"/>
                  <a:pt x="5965" y="7395"/>
                </a:cubicBezTo>
                <a:cubicBezTo>
                  <a:pt x="5727" y="7478"/>
                  <a:pt x="5799" y="7740"/>
                  <a:pt x="5799" y="7930"/>
                </a:cubicBezTo>
                <a:cubicBezTo>
                  <a:pt x="5799" y="8097"/>
                  <a:pt x="5811" y="8240"/>
                  <a:pt x="5846" y="8407"/>
                </a:cubicBezTo>
                <a:cubicBezTo>
                  <a:pt x="6013" y="9311"/>
                  <a:pt x="6311" y="10181"/>
                  <a:pt x="6811" y="10955"/>
                </a:cubicBezTo>
                <a:cubicBezTo>
                  <a:pt x="6870" y="11038"/>
                  <a:pt x="6989" y="11145"/>
                  <a:pt x="6918" y="11252"/>
                </a:cubicBezTo>
                <a:cubicBezTo>
                  <a:pt x="6884" y="11286"/>
                  <a:pt x="6845" y="11299"/>
                  <a:pt x="6804" y="11299"/>
                </a:cubicBezTo>
                <a:cubicBezTo>
                  <a:pt x="6731" y="11299"/>
                  <a:pt x="6653" y="11259"/>
                  <a:pt x="6584" y="11228"/>
                </a:cubicBezTo>
                <a:lnTo>
                  <a:pt x="5299" y="10740"/>
                </a:lnTo>
                <a:cubicBezTo>
                  <a:pt x="5241" y="10727"/>
                  <a:pt x="5180" y="10704"/>
                  <a:pt x="5120" y="10704"/>
                </a:cubicBezTo>
                <a:cubicBezTo>
                  <a:pt x="5070" y="10704"/>
                  <a:pt x="5021" y="10721"/>
                  <a:pt x="4977" y="10776"/>
                </a:cubicBezTo>
                <a:cubicBezTo>
                  <a:pt x="4906" y="10859"/>
                  <a:pt x="4977" y="10966"/>
                  <a:pt x="5037" y="11038"/>
                </a:cubicBezTo>
                <a:cubicBezTo>
                  <a:pt x="5715" y="11848"/>
                  <a:pt x="6489" y="12514"/>
                  <a:pt x="7573" y="12681"/>
                </a:cubicBezTo>
                <a:cubicBezTo>
                  <a:pt x="8228" y="12776"/>
                  <a:pt x="8513" y="13062"/>
                  <a:pt x="8537" y="13753"/>
                </a:cubicBezTo>
                <a:cubicBezTo>
                  <a:pt x="8549" y="14169"/>
                  <a:pt x="8537" y="14598"/>
                  <a:pt x="8537" y="15015"/>
                </a:cubicBezTo>
                <a:cubicBezTo>
                  <a:pt x="8585" y="17765"/>
                  <a:pt x="8847" y="20491"/>
                  <a:pt x="9240" y="23218"/>
                </a:cubicBezTo>
                <a:cubicBezTo>
                  <a:pt x="9263" y="23373"/>
                  <a:pt x="9347" y="23551"/>
                  <a:pt x="9132" y="23718"/>
                </a:cubicBezTo>
                <a:cubicBezTo>
                  <a:pt x="8275" y="22456"/>
                  <a:pt x="7275" y="21313"/>
                  <a:pt x="6573" y="19968"/>
                </a:cubicBezTo>
                <a:cubicBezTo>
                  <a:pt x="6275" y="19408"/>
                  <a:pt x="6037" y="18813"/>
                  <a:pt x="5870" y="18194"/>
                </a:cubicBezTo>
                <a:cubicBezTo>
                  <a:pt x="5739" y="17705"/>
                  <a:pt x="5727" y="17229"/>
                  <a:pt x="5930" y="16753"/>
                </a:cubicBezTo>
                <a:cubicBezTo>
                  <a:pt x="6073" y="16431"/>
                  <a:pt x="6073" y="16098"/>
                  <a:pt x="5977" y="15777"/>
                </a:cubicBezTo>
                <a:cubicBezTo>
                  <a:pt x="5930" y="15598"/>
                  <a:pt x="5846" y="15419"/>
                  <a:pt x="5620" y="15384"/>
                </a:cubicBezTo>
                <a:cubicBezTo>
                  <a:pt x="5600" y="15382"/>
                  <a:pt x="5581" y="15381"/>
                  <a:pt x="5563" y="15381"/>
                </a:cubicBezTo>
                <a:cubicBezTo>
                  <a:pt x="5350" y="15381"/>
                  <a:pt x="5231" y="15506"/>
                  <a:pt x="5132" y="15681"/>
                </a:cubicBezTo>
                <a:cubicBezTo>
                  <a:pt x="5001" y="15919"/>
                  <a:pt x="4941" y="16193"/>
                  <a:pt x="4977" y="16467"/>
                </a:cubicBezTo>
                <a:cubicBezTo>
                  <a:pt x="5060" y="16908"/>
                  <a:pt x="5311" y="17277"/>
                  <a:pt x="5382" y="17705"/>
                </a:cubicBezTo>
                <a:cubicBezTo>
                  <a:pt x="5549" y="18598"/>
                  <a:pt x="5870" y="19432"/>
                  <a:pt x="6287" y="20241"/>
                </a:cubicBezTo>
                <a:cubicBezTo>
                  <a:pt x="6346" y="20360"/>
                  <a:pt x="6489" y="20456"/>
                  <a:pt x="6382" y="20634"/>
                </a:cubicBezTo>
                <a:cubicBezTo>
                  <a:pt x="5846" y="20480"/>
                  <a:pt x="5382" y="20182"/>
                  <a:pt x="4918" y="19884"/>
                </a:cubicBezTo>
                <a:cubicBezTo>
                  <a:pt x="4656" y="19706"/>
                  <a:pt x="4489" y="19479"/>
                  <a:pt x="4477" y="19134"/>
                </a:cubicBezTo>
                <a:cubicBezTo>
                  <a:pt x="4465" y="18813"/>
                  <a:pt x="4370" y="18515"/>
                  <a:pt x="4144" y="18253"/>
                </a:cubicBezTo>
                <a:cubicBezTo>
                  <a:pt x="4043" y="18129"/>
                  <a:pt x="3913" y="18066"/>
                  <a:pt x="3768" y="18066"/>
                </a:cubicBezTo>
                <a:cubicBezTo>
                  <a:pt x="3690" y="18066"/>
                  <a:pt x="3608" y="18085"/>
                  <a:pt x="3525" y="18122"/>
                </a:cubicBezTo>
                <a:cubicBezTo>
                  <a:pt x="3298" y="18229"/>
                  <a:pt x="3286" y="18432"/>
                  <a:pt x="3298" y="18646"/>
                </a:cubicBezTo>
                <a:cubicBezTo>
                  <a:pt x="3310" y="18908"/>
                  <a:pt x="3477" y="19087"/>
                  <a:pt x="3656" y="19265"/>
                </a:cubicBezTo>
                <a:cubicBezTo>
                  <a:pt x="4429" y="20027"/>
                  <a:pt x="5370" y="20539"/>
                  <a:pt x="6346" y="20992"/>
                </a:cubicBezTo>
                <a:cubicBezTo>
                  <a:pt x="6644" y="21146"/>
                  <a:pt x="6930" y="21277"/>
                  <a:pt x="7120" y="21551"/>
                </a:cubicBezTo>
                <a:cubicBezTo>
                  <a:pt x="7704" y="22385"/>
                  <a:pt x="8299" y="23194"/>
                  <a:pt x="8882" y="24028"/>
                </a:cubicBezTo>
                <a:cubicBezTo>
                  <a:pt x="9204" y="24504"/>
                  <a:pt x="9466" y="25040"/>
                  <a:pt x="9549" y="25623"/>
                </a:cubicBezTo>
                <a:cubicBezTo>
                  <a:pt x="9656" y="26325"/>
                  <a:pt x="9728" y="27040"/>
                  <a:pt x="9835" y="27742"/>
                </a:cubicBezTo>
                <a:cubicBezTo>
                  <a:pt x="10180" y="30159"/>
                  <a:pt x="10621" y="32576"/>
                  <a:pt x="11442" y="34898"/>
                </a:cubicBezTo>
                <a:cubicBezTo>
                  <a:pt x="12442" y="37696"/>
                  <a:pt x="13716" y="40387"/>
                  <a:pt x="14919" y="43101"/>
                </a:cubicBezTo>
                <a:cubicBezTo>
                  <a:pt x="15252" y="43828"/>
                  <a:pt x="15538" y="44554"/>
                  <a:pt x="15609" y="45375"/>
                </a:cubicBezTo>
                <a:cubicBezTo>
                  <a:pt x="15740" y="47054"/>
                  <a:pt x="15919" y="48721"/>
                  <a:pt x="16169" y="50388"/>
                </a:cubicBezTo>
                <a:cubicBezTo>
                  <a:pt x="16288" y="51150"/>
                  <a:pt x="16407" y="51924"/>
                  <a:pt x="16526" y="52698"/>
                </a:cubicBezTo>
                <a:cubicBezTo>
                  <a:pt x="16512" y="52699"/>
                  <a:pt x="16499" y="52700"/>
                  <a:pt x="16487" y="52700"/>
                </a:cubicBezTo>
                <a:cubicBezTo>
                  <a:pt x="16281" y="52700"/>
                  <a:pt x="16224" y="52525"/>
                  <a:pt x="16145" y="52424"/>
                </a:cubicBezTo>
                <a:cubicBezTo>
                  <a:pt x="15633" y="51829"/>
                  <a:pt x="15157" y="51174"/>
                  <a:pt x="14597" y="50614"/>
                </a:cubicBezTo>
                <a:cubicBezTo>
                  <a:pt x="14109" y="50126"/>
                  <a:pt x="13895" y="49686"/>
                  <a:pt x="14085" y="48947"/>
                </a:cubicBezTo>
                <a:cubicBezTo>
                  <a:pt x="14490" y="47340"/>
                  <a:pt x="14312" y="45685"/>
                  <a:pt x="14062" y="44066"/>
                </a:cubicBezTo>
                <a:cubicBezTo>
                  <a:pt x="13990" y="43613"/>
                  <a:pt x="13907" y="43185"/>
                  <a:pt x="13823" y="42744"/>
                </a:cubicBezTo>
                <a:cubicBezTo>
                  <a:pt x="13789" y="42607"/>
                  <a:pt x="13755" y="42458"/>
                  <a:pt x="13571" y="42458"/>
                </a:cubicBezTo>
                <a:cubicBezTo>
                  <a:pt x="13564" y="42458"/>
                  <a:pt x="13557" y="42458"/>
                  <a:pt x="13550" y="42458"/>
                </a:cubicBezTo>
                <a:cubicBezTo>
                  <a:pt x="13359" y="42470"/>
                  <a:pt x="13347" y="42625"/>
                  <a:pt x="13312" y="42768"/>
                </a:cubicBezTo>
                <a:cubicBezTo>
                  <a:pt x="13288" y="42923"/>
                  <a:pt x="13276" y="43054"/>
                  <a:pt x="13252" y="43197"/>
                </a:cubicBezTo>
                <a:cubicBezTo>
                  <a:pt x="13038" y="44828"/>
                  <a:pt x="12835" y="46447"/>
                  <a:pt x="13050" y="48102"/>
                </a:cubicBezTo>
                <a:cubicBezTo>
                  <a:pt x="13073" y="48352"/>
                  <a:pt x="13192" y="48614"/>
                  <a:pt x="13073" y="48959"/>
                </a:cubicBezTo>
                <a:cubicBezTo>
                  <a:pt x="12776" y="48638"/>
                  <a:pt x="12538" y="48352"/>
                  <a:pt x="12276" y="48078"/>
                </a:cubicBezTo>
                <a:cubicBezTo>
                  <a:pt x="11668" y="47471"/>
                  <a:pt x="11216" y="46852"/>
                  <a:pt x="11609" y="45935"/>
                </a:cubicBezTo>
                <a:cubicBezTo>
                  <a:pt x="11621" y="45911"/>
                  <a:pt x="11621" y="45876"/>
                  <a:pt x="11621" y="45852"/>
                </a:cubicBezTo>
                <a:cubicBezTo>
                  <a:pt x="11788" y="43185"/>
                  <a:pt x="11680" y="40518"/>
                  <a:pt x="11216" y="37875"/>
                </a:cubicBezTo>
                <a:cubicBezTo>
                  <a:pt x="11204" y="37720"/>
                  <a:pt x="11168" y="37577"/>
                  <a:pt x="10978" y="37577"/>
                </a:cubicBezTo>
                <a:cubicBezTo>
                  <a:pt x="10799" y="37577"/>
                  <a:pt x="10787" y="37720"/>
                  <a:pt x="10775" y="37863"/>
                </a:cubicBezTo>
                <a:cubicBezTo>
                  <a:pt x="10478" y="40184"/>
                  <a:pt x="10002" y="42506"/>
                  <a:pt x="10252" y="44863"/>
                </a:cubicBezTo>
                <a:cubicBezTo>
                  <a:pt x="10264" y="44983"/>
                  <a:pt x="10335" y="45149"/>
                  <a:pt x="10144" y="45256"/>
                </a:cubicBezTo>
                <a:lnTo>
                  <a:pt x="10013" y="45078"/>
                </a:lnTo>
                <a:cubicBezTo>
                  <a:pt x="9240" y="43947"/>
                  <a:pt x="8787" y="42685"/>
                  <a:pt x="8394" y="41387"/>
                </a:cubicBezTo>
                <a:cubicBezTo>
                  <a:pt x="8192" y="40744"/>
                  <a:pt x="8251" y="40161"/>
                  <a:pt x="8609" y="39601"/>
                </a:cubicBezTo>
                <a:cubicBezTo>
                  <a:pt x="9180" y="38696"/>
                  <a:pt x="9490" y="37684"/>
                  <a:pt x="9585" y="36612"/>
                </a:cubicBezTo>
                <a:cubicBezTo>
                  <a:pt x="9704" y="35160"/>
                  <a:pt x="9478" y="33731"/>
                  <a:pt x="9347" y="32302"/>
                </a:cubicBezTo>
                <a:cubicBezTo>
                  <a:pt x="9299" y="31826"/>
                  <a:pt x="9204" y="31350"/>
                  <a:pt x="9073" y="30897"/>
                </a:cubicBezTo>
                <a:cubicBezTo>
                  <a:pt x="9027" y="30750"/>
                  <a:pt x="8960" y="30635"/>
                  <a:pt x="8799" y="30635"/>
                </a:cubicBezTo>
                <a:cubicBezTo>
                  <a:pt x="8792" y="30635"/>
                  <a:pt x="8783" y="30635"/>
                  <a:pt x="8775" y="30636"/>
                </a:cubicBezTo>
                <a:cubicBezTo>
                  <a:pt x="8597" y="30659"/>
                  <a:pt x="8597" y="30802"/>
                  <a:pt x="8573" y="30921"/>
                </a:cubicBezTo>
                <a:cubicBezTo>
                  <a:pt x="8537" y="31100"/>
                  <a:pt x="8513" y="31278"/>
                  <a:pt x="8478" y="31445"/>
                </a:cubicBezTo>
                <a:cubicBezTo>
                  <a:pt x="8192" y="32922"/>
                  <a:pt x="7704" y="34326"/>
                  <a:pt x="7525" y="35815"/>
                </a:cubicBezTo>
                <a:cubicBezTo>
                  <a:pt x="7466" y="36327"/>
                  <a:pt x="7466" y="36827"/>
                  <a:pt x="7442" y="37351"/>
                </a:cubicBezTo>
                <a:cubicBezTo>
                  <a:pt x="7287" y="37327"/>
                  <a:pt x="7287" y="37220"/>
                  <a:pt x="7263" y="37148"/>
                </a:cubicBezTo>
                <a:cubicBezTo>
                  <a:pt x="6584" y="34898"/>
                  <a:pt x="5918" y="32648"/>
                  <a:pt x="5263" y="30386"/>
                </a:cubicBezTo>
                <a:cubicBezTo>
                  <a:pt x="5072" y="29743"/>
                  <a:pt x="5334" y="29183"/>
                  <a:pt x="5918" y="28838"/>
                </a:cubicBezTo>
                <a:cubicBezTo>
                  <a:pt x="6918" y="28242"/>
                  <a:pt x="7561" y="27421"/>
                  <a:pt x="7656" y="26230"/>
                </a:cubicBezTo>
                <a:cubicBezTo>
                  <a:pt x="7680" y="26040"/>
                  <a:pt x="7751" y="25814"/>
                  <a:pt x="7525" y="25683"/>
                </a:cubicBezTo>
                <a:cubicBezTo>
                  <a:pt x="7466" y="25645"/>
                  <a:pt x="7409" y="25630"/>
                  <a:pt x="7355" y="25630"/>
                </a:cubicBezTo>
                <a:cubicBezTo>
                  <a:pt x="7201" y="25630"/>
                  <a:pt x="7065" y="25753"/>
                  <a:pt x="6942" y="25849"/>
                </a:cubicBezTo>
                <a:cubicBezTo>
                  <a:pt x="6644" y="26087"/>
                  <a:pt x="6370" y="26337"/>
                  <a:pt x="6037" y="26611"/>
                </a:cubicBezTo>
                <a:cubicBezTo>
                  <a:pt x="5953" y="26385"/>
                  <a:pt x="5977" y="26206"/>
                  <a:pt x="5977" y="26040"/>
                </a:cubicBezTo>
                <a:cubicBezTo>
                  <a:pt x="5965" y="25480"/>
                  <a:pt x="5918" y="24909"/>
                  <a:pt x="5680" y="24385"/>
                </a:cubicBezTo>
                <a:cubicBezTo>
                  <a:pt x="5548" y="24090"/>
                  <a:pt x="5327" y="23939"/>
                  <a:pt x="5092" y="23939"/>
                </a:cubicBezTo>
                <a:cubicBezTo>
                  <a:pt x="4902" y="23939"/>
                  <a:pt x="4702" y="24039"/>
                  <a:pt x="4537" y="24242"/>
                </a:cubicBezTo>
                <a:cubicBezTo>
                  <a:pt x="4322" y="24492"/>
                  <a:pt x="4239" y="24790"/>
                  <a:pt x="4168" y="25099"/>
                </a:cubicBezTo>
                <a:cubicBezTo>
                  <a:pt x="4108" y="25373"/>
                  <a:pt x="4168" y="25671"/>
                  <a:pt x="3989" y="25933"/>
                </a:cubicBezTo>
                <a:cubicBezTo>
                  <a:pt x="3656" y="25623"/>
                  <a:pt x="3453" y="25218"/>
                  <a:pt x="3072" y="24980"/>
                </a:cubicBezTo>
                <a:cubicBezTo>
                  <a:pt x="2900" y="24872"/>
                  <a:pt x="2739" y="24819"/>
                  <a:pt x="2595" y="24819"/>
                </a:cubicBezTo>
                <a:cubicBezTo>
                  <a:pt x="2311" y="24819"/>
                  <a:pt x="2095" y="25025"/>
                  <a:pt x="2001" y="25421"/>
                </a:cubicBezTo>
                <a:cubicBezTo>
                  <a:pt x="1917" y="25802"/>
                  <a:pt x="1929" y="26206"/>
                  <a:pt x="2060" y="26576"/>
                </a:cubicBezTo>
                <a:cubicBezTo>
                  <a:pt x="2155" y="26861"/>
                  <a:pt x="2274" y="27123"/>
                  <a:pt x="2405" y="27480"/>
                </a:cubicBezTo>
                <a:cubicBezTo>
                  <a:pt x="1941" y="27326"/>
                  <a:pt x="1560" y="27159"/>
                  <a:pt x="1167" y="27040"/>
                </a:cubicBezTo>
                <a:cubicBezTo>
                  <a:pt x="930" y="26966"/>
                  <a:pt x="688" y="26887"/>
                  <a:pt x="444" y="26887"/>
                </a:cubicBezTo>
                <a:cubicBezTo>
                  <a:pt x="297" y="26887"/>
                  <a:pt x="149" y="26916"/>
                  <a:pt x="0" y="26992"/>
                </a:cubicBezTo>
                <a:lnTo>
                  <a:pt x="0" y="27421"/>
                </a:lnTo>
                <a:cubicBezTo>
                  <a:pt x="191" y="27528"/>
                  <a:pt x="238" y="27742"/>
                  <a:pt x="358" y="27897"/>
                </a:cubicBezTo>
                <a:cubicBezTo>
                  <a:pt x="858" y="28647"/>
                  <a:pt x="1489" y="29231"/>
                  <a:pt x="2358" y="29493"/>
                </a:cubicBezTo>
                <a:cubicBezTo>
                  <a:pt x="2405" y="29504"/>
                  <a:pt x="2465" y="29540"/>
                  <a:pt x="2513" y="29564"/>
                </a:cubicBezTo>
                <a:cubicBezTo>
                  <a:pt x="2513" y="29588"/>
                  <a:pt x="2513" y="29600"/>
                  <a:pt x="2524" y="29647"/>
                </a:cubicBezTo>
                <a:cubicBezTo>
                  <a:pt x="2179" y="29885"/>
                  <a:pt x="1762" y="29969"/>
                  <a:pt x="1453" y="30255"/>
                </a:cubicBezTo>
                <a:cubicBezTo>
                  <a:pt x="1227" y="30457"/>
                  <a:pt x="846" y="30636"/>
                  <a:pt x="1024" y="31017"/>
                </a:cubicBezTo>
                <a:cubicBezTo>
                  <a:pt x="1121" y="31216"/>
                  <a:pt x="1284" y="31277"/>
                  <a:pt x="1462" y="31277"/>
                </a:cubicBezTo>
                <a:cubicBezTo>
                  <a:pt x="1613" y="31277"/>
                  <a:pt x="1775" y="31233"/>
                  <a:pt x="1917" y="31195"/>
                </a:cubicBezTo>
                <a:cubicBezTo>
                  <a:pt x="2715" y="30969"/>
                  <a:pt x="3513" y="30671"/>
                  <a:pt x="4179" y="30135"/>
                </a:cubicBezTo>
                <a:cubicBezTo>
                  <a:pt x="4274" y="30052"/>
                  <a:pt x="4350" y="30013"/>
                  <a:pt x="4422" y="30013"/>
                </a:cubicBezTo>
                <a:cubicBezTo>
                  <a:pt x="4503" y="30013"/>
                  <a:pt x="4579" y="30064"/>
                  <a:pt x="4668" y="30159"/>
                </a:cubicBezTo>
                <a:cubicBezTo>
                  <a:pt x="4834" y="30362"/>
                  <a:pt x="4965" y="30564"/>
                  <a:pt x="5025" y="30802"/>
                </a:cubicBezTo>
                <a:cubicBezTo>
                  <a:pt x="5668" y="33195"/>
                  <a:pt x="6406" y="35565"/>
                  <a:pt x="7096" y="37946"/>
                </a:cubicBezTo>
                <a:cubicBezTo>
                  <a:pt x="7120" y="38017"/>
                  <a:pt x="7156" y="38101"/>
                  <a:pt x="7096" y="38184"/>
                </a:cubicBezTo>
                <a:cubicBezTo>
                  <a:pt x="6942" y="38160"/>
                  <a:pt x="6870" y="38017"/>
                  <a:pt x="6787" y="37922"/>
                </a:cubicBezTo>
                <a:cubicBezTo>
                  <a:pt x="5311" y="36136"/>
                  <a:pt x="3477" y="34767"/>
                  <a:pt x="1465" y="33612"/>
                </a:cubicBezTo>
                <a:cubicBezTo>
                  <a:pt x="1227" y="33493"/>
                  <a:pt x="1000" y="33362"/>
                  <a:pt x="786" y="33231"/>
                </a:cubicBezTo>
                <a:cubicBezTo>
                  <a:pt x="715" y="33195"/>
                  <a:pt x="643" y="33172"/>
                  <a:pt x="575" y="33172"/>
                </a:cubicBezTo>
                <a:cubicBezTo>
                  <a:pt x="506" y="33172"/>
                  <a:pt x="441" y="33195"/>
                  <a:pt x="381" y="33255"/>
                </a:cubicBezTo>
                <a:cubicBezTo>
                  <a:pt x="262" y="33386"/>
                  <a:pt x="274" y="33529"/>
                  <a:pt x="346" y="33660"/>
                </a:cubicBezTo>
                <a:cubicBezTo>
                  <a:pt x="1774" y="36005"/>
                  <a:pt x="3417" y="38089"/>
                  <a:pt x="6108" y="39113"/>
                </a:cubicBezTo>
                <a:cubicBezTo>
                  <a:pt x="7894" y="39791"/>
                  <a:pt x="7466" y="39470"/>
                  <a:pt x="7942" y="41149"/>
                </a:cubicBezTo>
                <a:cubicBezTo>
                  <a:pt x="8239" y="42173"/>
                  <a:pt x="8537" y="43173"/>
                  <a:pt x="9013" y="44125"/>
                </a:cubicBezTo>
                <a:cubicBezTo>
                  <a:pt x="8968" y="44157"/>
                  <a:pt x="8929" y="44169"/>
                  <a:pt x="8893" y="44169"/>
                </a:cubicBezTo>
                <a:cubicBezTo>
                  <a:pt x="8809" y="44169"/>
                  <a:pt x="8747" y="44099"/>
                  <a:pt x="8680" y="44066"/>
                </a:cubicBezTo>
                <a:cubicBezTo>
                  <a:pt x="6406" y="42851"/>
                  <a:pt x="4025" y="41804"/>
                  <a:pt x="1691" y="40672"/>
                </a:cubicBezTo>
                <a:cubicBezTo>
                  <a:pt x="1620" y="40625"/>
                  <a:pt x="1536" y="40601"/>
                  <a:pt x="1453" y="40589"/>
                </a:cubicBezTo>
                <a:cubicBezTo>
                  <a:pt x="1414" y="40581"/>
                  <a:pt x="1376" y="40574"/>
                  <a:pt x="1340" y="40574"/>
                </a:cubicBezTo>
                <a:cubicBezTo>
                  <a:pt x="1275" y="40574"/>
                  <a:pt x="1217" y="40596"/>
                  <a:pt x="1179" y="40672"/>
                </a:cubicBezTo>
                <a:cubicBezTo>
                  <a:pt x="1143" y="40768"/>
                  <a:pt x="1227" y="40839"/>
                  <a:pt x="1286" y="40887"/>
                </a:cubicBezTo>
                <a:cubicBezTo>
                  <a:pt x="3441" y="42637"/>
                  <a:pt x="5525" y="44554"/>
                  <a:pt x="8299" y="45375"/>
                </a:cubicBezTo>
                <a:cubicBezTo>
                  <a:pt x="8668" y="45483"/>
                  <a:pt x="9025" y="45625"/>
                  <a:pt x="9394" y="45768"/>
                </a:cubicBezTo>
                <a:cubicBezTo>
                  <a:pt x="9990" y="45983"/>
                  <a:pt x="10490" y="46316"/>
                  <a:pt x="10847" y="46876"/>
                </a:cubicBezTo>
                <a:cubicBezTo>
                  <a:pt x="11168" y="47400"/>
                  <a:pt x="11645" y="47828"/>
                  <a:pt x="12049" y="48304"/>
                </a:cubicBezTo>
                <a:cubicBezTo>
                  <a:pt x="12145" y="48412"/>
                  <a:pt x="12264" y="48519"/>
                  <a:pt x="12288" y="48662"/>
                </a:cubicBezTo>
                <a:cubicBezTo>
                  <a:pt x="12236" y="48689"/>
                  <a:pt x="12188" y="48700"/>
                  <a:pt x="12143" y="48700"/>
                </a:cubicBezTo>
                <a:cubicBezTo>
                  <a:pt x="12031" y="48700"/>
                  <a:pt x="11933" y="48636"/>
                  <a:pt x="11823" y="48602"/>
                </a:cubicBezTo>
                <a:cubicBezTo>
                  <a:pt x="9730" y="47960"/>
                  <a:pt x="7593" y="47574"/>
                  <a:pt x="5404" y="47574"/>
                </a:cubicBezTo>
                <a:cubicBezTo>
                  <a:pt x="5278" y="47574"/>
                  <a:pt x="5151" y="47576"/>
                  <a:pt x="5025" y="47578"/>
                </a:cubicBezTo>
                <a:cubicBezTo>
                  <a:pt x="4993" y="47578"/>
                  <a:pt x="4961" y="47573"/>
                  <a:pt x="4933" y="47573"/>
                </a:cubicBezTo>
                <a:cubicBezTo>
                  <a:pt x="4919" y="47573"/>
                  <a:pt x="4906" y="47574"/>
                  <a:pt x="4894" y="47578"/>
                </a:cubicBezTo>
                <a:cubicBezTo>
                  <a:pt x="4857" y="47587"/>
                  <a:pt x="4817" y="47590"/>
                  <a:pt x="4775" y="47590"/>
                </a:cubicBezTo>
                <a:cubicBezTo>
                  <a:pt x="4724" y="47590"/>
                  <a:pt x="4671" y="47586"/>
                  <a:pt x="4620" y="47586"/>
                </a:cubicBezTo>
                <a:cubicBezTo>
                  <a:pt x="4501" y="47586"/>
                  <a:pt x="4397" y="47608"/>
                  <a:pt x="4370" y="47757"/>
                </a:cubicBezTo>
                <a:cubicBezTo>
                  <a:pt x="4346" y="47983"/>
                  <a:pt x="4608" y="48031"/>
                  <a:pt x="4775" y="48102"/>
                </a:cubicBezTo>
                <a:cubicBezTo>
                  <a:pt x="7323" y="49352"/>
                  <a:pt x="10025" y="49876"/>
                  <a:pt x="12835" y="49995"/>
                </a:cubicBezTo>
                <a:cubicBezTo>
                  <a:pt x="13371" y="50019"/>
                  <a:pt x="13776" y="50197"/>
                  <a:pt x="14133" y="50602"/>
                </a:cubicBezTo>
                <a:cubicBezTo>
                  <a:pt x="14943" y="51507"/>
                  <a:pt x="15693" y="52460"/>
                  <a:pt x="16455" y="53412"/>
                </a:cubicBezTo>
                <a:cubicBezTo>
                  <a:pt x="16669" y="53662"/>
                  <a:pt x="16752" y="53984"/>
                  <a:pt x="16800" y="54293"/>
                </a:cubicBezTo>
                <a:cubicBezTo>
                  <a:pt x="16907" y="55150"/>
                  <a:pt x="16991" y="56020"/>
                  <a:pt x="17086" y="56877"/>
                </a:cubicBezTo>
                <a:lnTo>
                  <a:pt x="17348" y="56877"/>
                </a:lnTo>
                <a:cubicBezTo>
                  <a:pt x="17455" y="56222"/>
                  <a:pt x="17300" y="55567"/>
                  <a:pt x="17229" y="54936"/>
                </a:cubicBezTo>
                <a:cubicBezTo>
                  <a:pt x="17098" y="53829"/>
                  <a:pt x="17169" y="52757"/>
                  <a:pt x="17622" y="51733"/>
                </a:cubicBezTo>
                <a:cubicBezTo>
                  <a:pt x="17741" y="51448"/>
                  <a:pt x="17884" y="51150"/>
                  <a:pt x="17943" y="50840"/>
                </a:cubicBezTo>
                <a:cubicBezTo>
                  <a:pt x="18157" y="49876"/>
                  <a:pt x="18765" y="49316"/>
                  <a:pt x="19681" y="49043"/>
                </a:cubicBezTo>
                <a:cubicBezTo>
                  <a:pt x="20908" y="48650"/>
                  <a:pt x="22027" y="48066"/>
                  <a:pt x="23063" y="47352"/>
                </a:cubicBezTo>
                <a:cubicBezTo>
                  <a:pt x="24134" y="46614"/>
                  <a:pt x="25099" y="45780"/>
                  <a:pt x="25730" y="44602"/>
                </a:cubicBezTo>
                <a:cubicBezTo>
                  <a:pt x="25813" y="44423"/>
                  <a:pt x="26027" y="44256"/>
                  <a:pt x="25849" y="44054"/>
                </a:cubicBezTo>
                <a:cubicBezTo>
                  <a:pt x="25783" y="43984"/>
                  <a:pt x="25713" y="43959"/>
                  <a:pt x="25641" y="43959"/>
                </a:cubicBezTo>
                <a:cubicBezTo>
                  <a:pt x="25517" y="43959"/>
                  <a:pt x="25390" y="44033"/>
                  <a:pt x="25277" y="44078"/>
                </a:cubicBezTo>
                <a:cubicBezTo>
                  <a:pt x="23134" y="44899"/>
                  <a:pt x="21158" y="45983"/>
                  <a:pt x="19491" y="47590"/>
                </a:cubicBezTo>
                <a:cubicBezTo>
                  <a:pt x="19467" y="47626"/>
                  <a:pt x="19419" y="47638"/>
                  <a:pt x="19372" y="47650"/>
                </a:cubicBezTo>
                <a:cubicBezTo>
                  <a:pt x="19360" y="47650"/>
                  <a:pt x="19324" y="47673"/>
                  <a:pt x="19312" y="47685"/>
                </a:cubicBezTo>
                <a:cubicBezTo>
                  <a:pt x="19312" y="47650"/>
                  <a:pt x="19300" y="47614"/>
                  <a:pt x="19300" y="47578"/>
                </a:cubicBezTo>
                <a:cubicBezTo>
                  <a:pt x="20217" y="45244"/>
                  <a:pt x="21289" y="42982"/>
                  <a:pt x="22420" y="40744"/>
                </a:cubicBezTo>
                <a:cubicBezTo>
                  <a:pt x="22539" y="40494"/>
                  <a:pt x="22753" y="40363"/>
                  <a:pt x="23003" y="40256"/>
                </a:cubicBezTo>
                <a:cubicBezTo>
                  <a:pt x="25932" y="39101"/>
                  <a:pt x="28063" y="36970"/>
                  <a:pt x="29837" y="34457"/>
                </a:cubicBezTo>
                <a:cubicBezTo>
                  <a:pt x="29980" y="34231"/>
                  <a:pt x="30099" y="33981"/>
                  <a:pt x="30218" y="33719"/>
                </a:cubicBezTo>
                <a:cubicBezTo>
                  <a:pt x="30302" y="33564"/>
                  <a:pt x="30385" y="33398"/>
                  <a:pt x="30195" y="33243"/>
                </a:cubicBezTo>
                <a:cubicBezTo>
                  <a:pt x="30136" y="33200"/>
                  <a:pt x="30080" y="33183"/>
                  <a:pt x="30026" y="33183"/>
                </a:cubicBezTo>
                <a:cubicBezTo>
                  <a:pt x="29915" y="33183"/>
                  <a:pt x="29814" y="33254"/>
                  <a:pt x="29718" y="33326"/>
                </a:cubicBezTo>
                <a:cubicBezTo>
                  <a:pt x="28516" y="34136"/>
                  <a:pt x="27289" y="34958"/>
                  <a:pt x="26158" y="35898"/>
                </a:cubicBezTo>
                <a:cubicBezTo>
                  <a:pt x="25480" y="36458"/>
                  <a:pt x="24825" y="37053"/>
                  <a:pt x="24206" y="37696"/>
                </a:cubicBezTo>
                <a:cubicBezTo>
                  <a:pt x="24146" y="37746"/>
                  <a:pt x="24103" y="37838"/>
                  <a:pt x="24013" y="37838"/>
                </a:cubicBezTo>
                <a:cubicBezTo>
                  <a:pt x="23996" y="37838"/>
                  <a:pt x="23977" y="37835"/>
                  <a:pt x="23956" y="37827"/>
                </a:cubicBezTo>
                <a:cubicBezTo>
                  <a:pt x="23884" y="37696"/>
                  <a:pt x="23991" y="37589"/>
                  <a:pt x="24027" y="37470"/>
                </a:cubicBezTo>
                <a:cubicBezTo>
                  <a:pt x="24480" y="36422"/>
                  <a:pt x="24896" y="35350"/>
                  <a:pt x="25206" y="34243"/>
                </a:cubicBezTo>
                <a:cubicBezTo>
                  <a:pt x="25313" y="33874"/>
                  <a:pt x="25551" y="33648"/>
                  <a:pt x="25861" y="33469"/>
                </a:cubicBezTo>
                <a:cubicBezTo>
                  <a:pt x="28516" y="31957"/>
                  <a:pt x="30099" y="29588"/>
                  <a:pt x="31219" y="26837"/>
                </a:cubicBezTo>
                <a:cubicBezTo>
                  <a:pt x="31326" y="26564"/>
                  <a:pt x="31397" y="26254"/>
                  <a:pt x="31492" y="25968"/>
                </a:cubicBezTo>
                <a:cubicBezTo>
                  <a:pt x="31552" y="25778"/>
                  <a:pt x="31564" y="25611"/>
                  <a:pt x="31373" y="25504"/>
                </a:cubicBezTo>
                <a:cubicBezTo>
                  <a:pt x="31334" y="25485"/>
                  <a:pt x="31297" y="25478"/>
                  <a:pt x="31263" y="25478"/>
                </a:cubicBezTo>
                <a:cubicBezTo>
                  <a:pt x="31142" y="25478"/>
                  <a:pt x="31049" y="25575"/>
                  <a:pt x="30957" y="25659"/>
                </a:cubicBezTo>
                <a:cubicBezTo>
                  <a:pt x="29206" y="27218"/>
                  <a:pt x="27623" y="28933"/>
                  <a:pt x="26349" y="30909"/>
                </a:cubicBezTo>
                <a:cubicBezTo>
                  <a:pt x="26289" y="31017"/>
                  <a:pt x="26266" y="31159"/>
                  <a:pt x="26087" y="31219"/>
                </a:cubicBezTo>
                <a:cubicBezTo>
                  <a:pt x="26015" y="31088"/>
                  <a:pt x="26051" y="30957"/>
                  <a:pt x="26087" y="30826"/>
                </a:cubicBezTo>
                <a:cubicBezTo>
                  <a:pt x="26396" y="29195"/>
                  <a:pt x="26730" y="27576"/>
                  <a:pt x="26968" y="25944"/>
                </a:cubicBezTo>
                <a:cubicBezTo>
                  <a:pt x="27004" y="25671"/>
                  <a:pt x="27087" y="25468"/>
                  <a:pt x="27385" y="25349"/>
                </a:cubicBezTo>
                <a:cubicBezTo>
                  <a:pt x="27682" y="25230"/>
                  <a:pt x="27813" y="24909"/>
                  <a:pt x="27873" y="24611"/>
                </a:cubicBezTo>
                <a:cubicBezTo>
                  <a:pt x="27944" y="24230"/>
                  <a:pt x="28159" y="24135"/>
                  <a:pt x="28516" y="24135"/>
                </a:cubicBezTo>
                <a:cubicBezTo>
                  <a:pt x="28956" y="24135"/>
                  <a:pt x="29409" y="24075"/>
                  <a:pt x="29849" y="24051"/>
                </a:cubicBezTo>
                <a:cubicBezTo>
                  <a:pt x="31040" y="23956"/>
                  <a:pt x="31885" y="23325"/>
                  <a:pt x="32600" y="22432"/>
                </a:cubicBezTo>
                <a:lnTo>
                  <a:pt x="32600" y="22087"/>
                </a:lnTo>
                <a:cubicBezTo>
                  <a:pt x="32281" y="21912"/>
                  <a:pt x="31969" y="21846"/>
                  <a:pt x="31659" y="21846"/>
                </a:cubicBezTo>
                <a:cubicBezTo>
                  <a:pt x="31042" y="21846"/>
                  <a:pt x="30432" y="22107"/>
                  <a:pt x="29790" y="22289"/>
                </a:cubicBezTo>
                <a:cubicBezTo>
                  <a:pt x="29956" y="22027"/>
                  <a:pt x="30076" y="21837"/>
                  <a:pt x="30183" y="21658"/>
                </a:cubicBezTo>
                <a:cubicBezTo>
                  <a:pt x="30504" y="21122"/>
                  <a:pt x="30754" y="20551"/>
                  <a:pt x="30814" y="19908"/>
                </a:cubicBezTo>
                <a:cubicBezTo>
                  <a:pt x="30838" y="19729"/>
                  <a:pt x="30838" y="19575"/>
                  <a:pt x="30659" y="19456"/>
                </a:cubicBezTo>
                <a:cubicBezTo>
                  <a:pt x="30598" y="19416"/>
                  <a:pt x="30541" y="19401"/>
                  <a:pt x="30487" y="19401"/>
                </a:cubicBezTo>
                <a:cubicBezTo>
                  <a:pt x="30393" y="19401"/>
                  <a:pt x="30304" y="19446"/>
                  <a:pt x="30206" y="19491"/>
                </a:cubicBezTo>
                <a:cubicBezTo>
                  <a:pt x="29564" y="19825"/>
                  <a:pt x="29075" y="20301"/>
                  <a:pt x="28671" y="20884"/>
                </a:cubicBezTo>
                <a:cubicBezTo>
                  <a:pt x="28599" y="21003"/>
                  <a:pt x="28552" y="21146"/>
                  <a:pt x="28361" y="21194"/>
                </a:cubicBezTo>
                <a:lnTo>
                  <a:pt x="28361" y="20634"/>
                </a:lnTo>
                <a:cubicBezTo>
                  <a:pt x="28385" y="19920"/>
                  <a:pt x="28337" y="19206"/>
                  <a:pt x="28123" y="18527"/>
                </a:cubicBezTo>
                <a:cubicBezTo>
                  <a:pt x="28051" y="18301"/>
                  <a:pt x="27944" y="18110"/>
                  <a:pt x="27694" y="18098"/>
                </a:cubicBezTo>
                <a:cubicBezTo>
                  <a:pt x="27681" y="18097"/>
                  <a:pt x="27669" y="18096"/>
                  <a:pt x="27657" y="18096"/>
                </a:cubicBezTo>
                <a:cubicBezTo>
                  <a:pt x="27436" y="18096"/>
                  <a:pt x="27357" y="18299"/>
                  <a:pt x="27278" y="18479"/>
                </a:cubicBezTo>
                <a:cubicBezTo>
                  <a:pt x="26849" y="19372"/>
                  <a:pt x="26730" y="20325"/>
                  <a:pt x="26682" y="21313"/>
                </a:cubicBezTo>
                <a:cubicBezTo>
                  <a:pt x="26670" y="21492"/>
                  <a:pt x="26742" y="21682"/>
                  <a:pt x="26575" y="21825"/>
                </a:cubicBezTo>
                <a:cubicBezTo>
                  <a:pt x="26408" y="21742"/>
                  <a:pt x="26385" y="21587"/>
                  <a:pt x="26325" y="21456"/>
                </a:cubicBezTo>
                <a:cubicBezTo>
                  <a:pt x="25896" y="20587"/>
                  <a:pt x="25444" y="19706"/>
                  <a:pt x="24896" y="18884"/>
                </a:cubicBezTo>
                <a:cubicBezTo>
                  <a:pt x="24759" y="18684"/>
                  <a:pt x="24678" y="18380"/>
                  <a:pt x="24421" y="18380"/>
                </a:cubicBezTo>
                <a:cubicBezTo>
                  <a:pt x="24388" y="18380"/>
                  <a:pt x="24352" y="18385"/>
                  <a:pt x="24313" y="18396"/>
                </a:cubicBezTo>
                <a:cubicBezTo>
                  <a:pt x="23956" y="18479"/>
                  <a:pt x="24075" y="18872"/>
                  <a:pt x="24027" y="19134"/>
                </a:cubicBezTo>
                <a:cubicBezTo>
                  <a:pt x="24015" y="19194"/>
                  <a:pt x="24027" y="19253"/>
                  <a:pt x="24027" y="19313"/>
                </a:cubicBezTo>
                <a:cubicBezTo>
                  <a:pt x="24051" y="20563"/>
                  <a:pt x="24408" y="21718"/>
                  <a:pt x="25253" y="22670"/>
                </a:cubicBezTo>
                <a:cubicBezTo>
                  <a:pt x="25265" y="22694"/>
                  <a:pt x="25265" y="22730"/>
                  <a:pt x="25182" y="22837"/>
                </a:cubicBezTo>
                <a:cubicBezTo>
                  <a:pt x="25146" y="22825"/>
                  <a:pt x="25099" y="22825"/>
                  <a:pt x="25075" y="22825"/>
                </a:cubicBezTo>
                <a:cubicBezTo>
                  <a:pt x="24480" y="22587"/>
                  <a:pt x="23896" y="22349"/>
                  <a:pt x="23301" y="22111"/>
                </a:cubicBezTo>
                <a:cubicBezTo>
                  <a:pt x="23229" y="22081"/>
                  <a:pt x="23152" y="22054"/>
                  <a:pt x="23076" y="22054"/>
                </a:cubicBezTo>
                <a:cubicBezTo>
                  <a:pt x="23000" y="22054"/>
                  <a:pt x="22926" y="22081"/>
                  <a:pt x="22860" y="22158"/>
                </a:cubicBezTo>
                <a:cubicBezTo>
                  <a:pt x="22753" y="22289"/>
                  <a:pt x="22801" y="22420"/>
                  <a:pt x="22860" y="22563"/>
                </a:cubicBezTo>
                <a:cubicBezTo>
                  <a:pt x="23075" y="23123"/>
                  <a:pt x="23515" y="23492"/>
                  <a:pt x="24075" y="23718"/>
                </a:cubicBezTo>
                <a:cubicBezTo>
                  <a:pt x="24670" y="23944"/>
                  <a:pt x="25301" y="24051"/>
                  <a:pt x="25932" y="24111"/>
                </a:cubicBezTo>
                <a:cubicBezTo>
                  <a:pt x="26099" y="24123"/>
                  <a:pt x="26277" y="24111"/>
                  <a:pt x="26325" y="24313"/>
                </a:cubicBezTo>
                <a:cubicBezTo>
                  <a:pt x="26456" y="24944"/>
                  <a:pt x="26623" y="25552"/>
                  <a:pt x="26492" y="26206"/>
                </a:cubicBezTo>
                <a:cubicBezTo>
                  <a:pt x="26194" y="27683"/>
                  <a:pt x="25920" y="29171"/>
                  <a:pt x="25623" y="30636"/>
                </a:cubicBezTo>
                <a:cubicBezTo>
                  <a:pt x="25551" y="30957"/>
                  <a:pt x="25575" y="31290"/>
                  <a:pt x="25325" y="31612"/>
                </a:cubicBezTo>
                <a:cubicBezTo>
                  <a:pt x="25194" y="30790"/>
                  <a:pt x="25015" y="30016"/>
                  <a:pt x="24777" y="29254"/>
                </a:cubicBezTo>
                <a:cubicBezTo>
                  <a:pt x="24325" y="27802"/>
                  <a:pt x="23765" y="26385"/>
                  <a:pt x="23218" y="24968"/>
                </a:cubicBezTo>
                <a:cubicBezTo>
                  <a:pt x="23143" y="24809"/>
                  <a:pt x="23078" y="24639"/>
                  <a:pt x="22895" y="24639"/>
                </a:cubicBezTo>
                <a:cubicBezTo>
                  <a:pt x="22873" y="24639"/>
                  <a:pt x="22850" y="24642"/>
                  <a:pt x="22825" y="24647"/>
                </a:cubicBezTo>
                <a:cubicBezTo>
                  <a:pt x="22575" y="24682"/>
                  <a:pt x="22586" y="24897"/>
                  <a:pt x="22586" y="25087"/>
                </a:cubicBezTo>
                <a:cubicBezTo>
                  <a:pt x="22563" y="25849"/>
                  <a:pt x="22575" y="26587"/>
                  <a:pt x="22646" y="27349"/>
                </a:cubicBezTo>
                <a:cubicBezTo>
                  <a:pt x="22860" y="29350"/>
                  <a:pt x="23610" y="31136"/>
                  <a:pt x="24742" y="32767"/>
                </a:cubicBezTo>
                <a:cubicBezTo>
                  <a:pt x="24956" y="33076"/>
                  <a:pt x="25003" y="33374"/>
                  <a:pt x="24896" y="33755"/>
                </a:cubicBezTo>
                <a:cubicBezTo>
                  <a:pt x="24384" y="35505"/>
                  <a:pt x="23718" y="37208"/>
                  <a:pt x="22896" y="38839"/>
                </a:cubicBezTo>
                <a:cubicBezTo>
                  <a:pt x="22864" y="38903"/>
                  <a:pt x="22842" y="39023"/>
                  <a:pt x="22736" y="39023"/>
                </a:cubicBezTo>
                <a:cubicBezTo>
                  <a:pt x="22723" y="39023"/>
                  <a:pt x="22709" y="39021"/>
                  <a:pt x="22694" y="39018"/>
                </a:cubicBezTo>
                <a:cubicBezTo>
                  <a:pt x="22694" y="38910"/>
                  <a:pt x="22682" y="38815"/>
                  <a:pt x="22694" y="38720"/>
                </a:cubicBezTo>
                <a:cubicBezTo>
                  <a:pt x="22860" y="37863"/>
                  <a:pt x="22944" y="36982"/>
                  <a:pt x="22956" y="36089"/>
                </a:cubicBezTo>
                <a:cubicBezTo>
                  <a:pt x="23003" y="34386"/>
                  <a:pt x="22765" y="32719"/>
                  <a:pt x="22301" y="31100"/>
                </a:cubicBezTo>
                <a:cubicBezTo>
                  <a:pt x="22265" y="30921"/>
                  <a:pt x="22229" y="30671"/>
                  <a:pt x="21967" y="30671"/>
                </a:cubicBezTo>
                <a:cubicBezTo>
                  <a:pt x="21646" y="30683"/>
                  <a:pt x="21682" y="30969"/>
                  <a:pt x="21634" y="31159"/>
                </a:cubicBezTo>
                <a:cubicBezTo>
                  <a:pt x="21527" y="31564"/>
                  <a:pt x="21491" y="31981"/>
                  <a:pt x="21396" y="32398"/>
                </a:cubicBezTo>
                <a:cubicBezTo>
                  <a:pt x="20979" y="34493"/>
                  <a:pt x="20670" y="36612"/>
                  <a:pt x="20920" y="38756"/>
                </a:cubicBezTo>
                <a:cubicBezTo>
                  <a:pt x="21027" y="39601"/>
                  <a:pt x="20991" y="40494"/>
                  <a:pt x="21491" y="41268"/>
                </a:cubicBezTo>
                <a:cubicBezTo>
                  <a:pt x="21586" y="41446"/>
                  <a:pt x="21491" y="41613"/>
                  <a:pt x="21408" y="41756"/>
                </a:cubicBezTo>
                <a:cubicBezTo>
                  <a:pt x="20789" y="43018"/>
                  <a:pt x="20193" y="44316"/>
                  <a:pt x="19610" y="45614"/>
                </a:cubicBezTo>
                <a:cubicBezTo>
                  <a:pt x="19554" y="45692"/>
                  <a:pt x="19551" y="45854"/>
                  <a:pt x="19413" y="45854"/>
                </a:cubicBezTo>
                <a:cubicBezTo>
                  <a:pt x="19404" y="45854"/>
                  <a:pt x="19394" y="45853"/>
                  <a:pt x="19384" y="45852"/>
                </a:cubicBezTo>
                <a:lnTo>
                  <a:pt x="19384" y="42577"/>
                </a:lnTo>
                <a:cubicBezTo>
                  <a:pt x="19384" y="41030"/>
                  <a:pt x="19360" y="39482"/>
                  <a:pt x="19146" y="37934"/>
                </a:cubicBezTo>
                <a:cubicBezTo>
                  <a:pt x="19122" y="37744"/>
                  <a:pt x="19122" y="37482"/>
                  <a:pt x="18848" y="37458"/>
                </a:cubicBezTo>
                <a:cubicBezTo>
                  <a:pt x="18824" y="37454"/>
                  <a:pt x="18802" y="37452"/>
                  <a:pt x="18781" y="37452"/>
                </a:cubicBezTo>
                <a:cubicBezTo>
                  <a:pt x="18566" y="37452"/>
                  <a:pt x="18521" y="37665"/>
                  <a:pt x="18467" y="37839"/>
                </a:cubicBezTo>
                <a:cubicBezTo>
                  <a:pt x="18038" y="39029"/>
                  <a:pt x="17741" y="40256"/>
                  <a:pt x="17705" y="41530"/>
                </a:cubicBezTo>
                <a:cubicBezTo>
                  <a:pt x="17657" y="43066"/>
                  <a:pt x="17991" y="44542"/>
                  <a:pt x="18586" y="45935"/>
                </a:cubicBezTo>
                <a:cubicBezTo>
                  <a:pt x="18896" y="46673"/>
                  <a:pt x="18896" y="47352"/>
                  <a:pt x="18562" y="48078"/>
                </a:cubicBezTo>
                <a:cubicBezTo>
                  <a:pt x="18181" y="48947"/>
                  <a:pt x="17836" y="49828"/>
                  <a:pt x="17491" y="50698"/>
                </a:cubicBezTo>
                <a:cubicBezTo>
                  <a:pt x="17276" y="51257"/>
                  <a:pt x="17074" y="51817"/>
                  <a:pt x="16871" y="52388"/>
                </a:cubicBezTo>
                <a:cubicBezTo>
                  <a:pt x="16657" y="52222"/>
                  <a:pt x="16693" y="52007"/>
                  <a:pt x="16657" y="51829"/>
                </a:cubicBezTo>
                <a:cubicBezTo>
                  <a:pt x="16145" y="48435"/>
                  <a:pt x="15681" y="45042"/>
                  <a:pt x="15848" y="41613"/>
                </a:cubicBezTo>
                <a:cubicBezTo>
                  <a:pt x="15871" y="40994"/>
                  <a:pt x="15943" y="40434"/>
                  <a:pt x="16240" y="39839"/>
                </a:cubicBezTo>
                <a:cubicBezTo>
                  <a:pt x="17169" y="38006"/>
                  <a:pt x="17895" y="36101"/>
                  <a:pt x="18479" y="34136"/>
                </a:cubicBezTo>
                <a:cubicBezTo>
                  <a:pt x="19550" y="30493"/>
                  <a:pt x="20277" y="26754"/>
                  <a:pt x="21062" y="23051"/>
                </a:cubicBezTo>
                <a:cubicBezTo>
                  <a:pt x="21527" y="20872"/>
                  <a:pt x="22122" y="18813"/>
                  <a:pt x="23599" y="17086"/>
                </a:cubicBezTo>
                <a:cubicBezTo>
                  <a:pt x="23777" y="16872"/>
                  <a:pt x="23920" y="16681"/>
                  <a:pt x="24194" y="16586"/>
                </a:cubicBezTo>
                <a:cubicBezTo>
                  <a:pt x="24563" y="16467"/>
                  <a:pt x="24730" y="16146"/>
                  <a:pt x="24837" y="15812"/>
                </a:cubicBezTo>
                <a:cubicBezTo>
                  <a:pt x="24896" y="15622"/>
                  <a:pt x="24849" y="15431"/>
                  <a:pt x="24682" y="15300"/>
                </a:cubicBezTo>
                <a:cubicBezTo>
                  <a:pt x="24582" y="15207"/>
                  <a:pt x="24473" y="15166"/>
                  <a:pt x="24358" y="15166"/>
                </a:cubicBezTo>
                <a:cubicBezTo>
                  <a:pt x="24282" y="15166"/>
                  <a:pt x="24203" y="15184"/>
                  <a:pt x="24122" y="15217"/>
                </a:cubicBezTo>
                <a:cubicBezTo>
                  <a:pt x="23777" y="15372"/>
                  <a:pt x="23575" y="15669"/>
                  <a:pt x="23539" y="16027"/>
                </a:cubicBezTo>
                <a:cubicBezTo>
                  <a:pt x="23432" y="17039"/>
                  <a:pt x="22706" y="17682"/>
                  <a:pt x="22170" y="18467"/>
                </a:cubicBezTo>
                <a:cubicBezTo>
                  <a:pt x="22063" y="18229"/>
                  <a:pt x="22134" y="18039"/>
                  <a:pt x="22170" y="17860"/>
                </a:cubicBezTo>
                <a:cubicBezTo>
                  <a:pt x="22372" y="16574"/>
                  <a:pt x="22634" y="15300"/>
                  <a:pt x="22825" y="14003"/>
                </a:cubicBezTo>
                <a:cubicBezTo>
                  <a:pt x="22884" y="13586"/>
                  <a:pt x="23075" y="13276"/>
                  <a:pt x="23372" y="13002"/>
                </a:cubicBezTo>
                <a:cubicBezTo>
                  <a:pt x="23448" y="12943"/>
                  <a:pt x="23512" y="12885"/>
                  <a:pt x="23598" y="12885"/>
                </a:cubicBezTo>
                <a:cubicBezTo>
                  <a:pt x="23633" y="12885"/>
                  <a:pt x="23672" y="12895"/>
                  <a:pt x="23718" y="12919"/>
                </a:cubicBezTo>
                <a:cubicBezTo>
                  <a:pt x="24114" y="13098"/>
                  <a:pt x="24511" y="13154"/>
                  <a:pt x="24909" y="13154"/>
                </a:cubicBezTo>
                <a:cubicBezTo>
                  <a:pt x="25515" y="13154"/>
                  <a:pt x="26121" y="13024"/>
                  <a:pt x="26718" y="13002"/>
                </a:cubicBezTo>
                <a:cubicBezTo>
                  <a:pt x="26825" y="13002"/>
                  <a:pt x="26932" y="12979"/>
                  <a:pt x="26956" y="12860"/>
                </a:cubicBezTo>
                <a:cubicBezTo>
                  <a:pt x="26992" y="12740"/>
                  <a:pt x="26920" y="12657"/>
                  <a:pt x="26825" y="12598"/>
                </a:cubicBezTo>
                <a:cubicBezTo>
                  <a:pt x="26575" y="12419"/>
                  <a:pt x="26289" y="12288"/>
                  <a:pt x="25980" y="12181"/>
                </a:cubicBezTo>
                <a:cubicBezTo>
                  <a:pt x="25861" y="12157"/>
                  <a:pt x="25670" y="12181"/>
                  <a:pt x="25634" y="12050"/>
                </a:cubicBezTo>
                <a:cubicBezTo>
                  <a:pt x="25599" y="11883"/>
                  <a:pt x="25789" y="11824"/>
                  <a:pt x="25896" y="11752"/>
                </a:cubicBezTo>
                <a:cubicBezTo>
                  <a:pt x="26516" y="11276"/>
                  <a:pt x="26920" y="10681"/>
                  <a:pt x="27028" y="9907"/>
                </a:cubicBezTo>
                <a:cubicBezTo>
                  <a:pt x="27077" y="9543"/>
                  <a:pt x="26939" y="9358"/>
                  <a:pt x="26642" y="9358"/>
                </a:cubicBezTo>
                <a:cubicBezTo>
                  <a:pt x="26579" y="9358"/>
                  <a:pt x="26509" y="9366"/>
                  <a:pt x="26432" y="9383"/>
                </a:cubicBezTo>
                <a:cubicBezTo>
                  <a:pt x="25837" y="9526"/>
                  <a:pt x="25313" y="9800"/>
                  <a:pt x="24849" y="10193"/>
                </a:cubicBezTo>
                <a:cubicBezTo>
                  <a:pt x="24775" y="10256"/>
                  <a:pt x="24701" y="10365"/>
                  <a:pt x="24603" y="10365"/>
                </a:cubicBezTo>
                <a:cubicBezTo>
                  <a:pt x="24590" y="10365"/>
                  <a:pt x="24577" y="10363"/>
                  <a:pt x="24563" y="10359"/>
                </a:cubicBezTo>
                <a:cubicBezTo>
                  <a:pt x="24408" y="10300"/>
                  <a:pt x="24480" y="10133"/>
                  <a:pt x="24480" y="10014"/>
                </a:cubicBezTo>
                <a:cubicBezTo>
                  <a:pt x="24480" y="9311"/>
                  <a:pt x="24408" y="8633"/>
                  <a:pt x="24170" y="7954"/>
                </a:cubicBezTo>
                <a:cubicBezTo>
                  <a:pt x="24087" y="7752"/>
                  <a:pt x="23968" y="7597"/>
                  <a:pt x="23729" y="7585"/>
                </a:cubicBezTo>
                <a:cubicBezTo>
                  <a:pt x="23491" y="7585"/>
                  <a:pt x="23420" y="7752"/>
                  <a:pt x="23325" y="7930"/>
                </a:cubicBezTo>
                <a:cubicBezTo>
                  <a:pt x="23063" y="8514"/>
                  <a:pt x="22884" y="9121"/>
                  <a:pt x="22753" y="9740"/>
                </a:cubicBezTo>
                <a:cubicBezTo>
                  <a:pt x="22729" y="9847"/>
                  <a:pt x="22729" y="9966"/>
                  <a:pt x="22622" y="9978"/>
                </a:cubicBezTo>
                <a:cubicBezTo>
                  <a:pt x="22613" y="9981"/>
                  <a:pt x="22604" y="9982"/>
                  <a:pt x="22596" y="9982"/>
                </a:cubicBezTo>
                <a:cubicBezTo>
                  <a:pt x="22518" y="9982"/>
                  <a:pt x="22475" y="9888"/>
                  <a:pt x="22432" y="9823"/>
                </a:cubicBezTo>
                <a:cubicBezTo>
                  <a:pt x="22075" y="9323"/>
                  <a:pt x="21694" y="8847"/>
                  <a:pt x="21217" y="8466"/>
                </a:cubicBezTo>
                <a:cubicBezTo>
                  <a:pt x="21109" y="8388"/>
                  <a:pt x="20993" y="8285"/>
                  <a:pt x="20868" y="8285"/>
                </a:cubicBezTo>
                <a:cubicBezTo>
                  <a:pt x="20842" y="8285"/>
                  <a:pt x="20816" y="8289"/>
                  <a:pt x="20789" y="8299"/>
                </a:cubicBezTo>
                <a:cubicBezTo>
                  <a:pt x="20574" y="8371"/>
                  <a:pt x="20598" y="8585"/>
                  <a:pt x="20598" y="8752"/>
                </a:cubicBezTo>
                <a:cubicBezTo>
                  <a:pt x="20562" y="9597"/>
                  <a:pt x="20801" y="10371"/>
                  <a:pt x="21241" y="11097"/>
                </a:cubicBezTo>
                <a:cubicBezTo>
                  <a:pt x="21324" y="11216"/>
                  <a:pt x="21455" y="11324"/>
                  <a:pt x="21455" y="11502"/>
                </a:cubicBezTo>
                <a:cubicBezTo>
                  <a:pt x="21432" y="11505"/>
                  <a:pt x="21410" y="11506"/>
                  <a:pt x="21389" y="11506"/>
                </a:cubicBezTo>
                <a:cubicBezTo>
                  <a:pt x="21215" y="11506"/>
                  <a:pt x="21107" y="11424"/>
                  <a:pt x="20979" y="11371"/>
                </a:cubicBezTo>
                <a:cubicBezTo>
                  <a:pt x="20562" y="11205"/>
                  <a:pt x="20146" y="11026"/>
                  <a:pt x="19729" y="10871"/>
                </a:cubicBezTo>
                <a:cubicBezTo>
                  <a:pt x="19641" y="10837"/>
                  <a:pt x="19541" y="10784"/>
                  <a:pt x="19450" y="10784"/>
                </a:cubicBezTo>
                <a:cubicBezTo>
                  <a:pt x="19380" y="10784"/>
                  <a:pt x="19316" y="10815"/>
                  <a:pt x="19265" y="10907"/>
                </a:cubicBezTo>
                <a:cubicBezTo>
                  <a:pt x="19181" y="11086"/>
                  <a:pt x="19336" y="11228"/>
                  <a:pt x="19443" y="11371"/>
                </a:cubicBezTo>
                <a:cubicBezTo>
                  <a:pt x="20039" y="12038"/>
                  <a:pt x="20801" y="12395"/>
                  <a:pt x="21694" y="12455"/>
                </a:cubicBezTo>
                <a:cubicBezTo>
                  <a:pt x="22313" y="12502"/>
                  <a:pt x="22432" y="12586"/>
                  <a:pt x="22491" y="13217"/>
                </a:cubicBezTo>
                <a:cubicBezTo>
                  <a:pt x="22515" y="13419"/>
                  <a:pt x="22515" y="13633"/>
                  <a:pt x="22479" y="13824"/>
                </a:cubicBezTo>
                <a:cubicBezTo>
                  <a:pt x="22277" y="15062"/>
                  <a:pt x="22098" y="16289"/>
                  <a:pt x="21836" y="17515"/>
                </a:cubicBezTo>
                <a:cubicBezTo>
                  <a:pt x="21039" y="21384"/>
                  <a:pt x="20205" y="25254"/>
                  <a:pt x="19372" y="29123"/>
                </a:cubicBezTo>
                <a:cubicBezTo>
                  <a:pt x="19324" y="29290"/>
                  <a:pt x="19312" y="29469"/>
                  <a:pt x="19134" y="29647"/>
                </a:cubicBezTo>
                <a:cubicBezTo>
                  <a:pt x="19086" y="29266"/>
                  <a:pt x="19050" y="28957"/>
                  <a:pt x="19015" y="28647"/>
                </a:cubicBezTo>
                <a:cubicBezTo>
                  <a:pt x="18860" y="27111"/>
                  <a:pt x="18741" y="25575"/>
                  <a:pt x="18241" y="24111"/>
                </a:cubicBezTo>
                <a:cubicBezTo>
                  <a:pt x="18122" y="23754"/>
                  <a:pt x="18074" y="23420"/>
                  <a:pt x="18312" y="23075"/>
                </a:cubicBezTo>
                <a:cubicBezTo>
                  <a:pt x="18407" y="22944"/>
                  <a:pt x="18443" y="22754"/>
                  <a:pt x="18467" y="22587"/>
                </a:cubicBezTo>
                <a:cubicBezTo>
                  <a:pt x="18490" y="22236"/>
                  <a:pt x="18193" y="21932"/>
                  <a:pt x="17866" y="21932"/>
                </a:cubicBezTo>
                <a:cubicBezTo>
                  <a:pt x="17860" y="21932"/>
                  <a:pt x="17854" y="21932"/>
                  <a:pt x="17848" y="21932"/>
                </a:cubicBezTo>
                <a:cubicBezTo>
                  <a:pt x="17538" y="21932"/>
                  <a:pt x="17336" y="22182"/>
                  <a:pt x="17348" y="22563"/>
                </a:cubicBezTo>
                <a:cubicBezTo>
                  <a:pt x="17348" y="22777"/>
                  <a:pt x="17419" y="22980"/>
                  <a:pt x="17514" y="23182"/>
                </a:cubicBezTo>
                <a:cubicBezTo>
                  <a:pt x="17705" y="23658"/>
                  <a:pt x="17884" y="24135"/>
                  <a:pt x="18003" y="24623"/>
                </a:cubicBezTo>
                <a:cubicBezTo>
                  <a:pt x="18193" y="25444"/>
                  <a:pt x="18360" y="26278"/>
                  <a:pt x="18360" y="27147"/>
                </a:cubicBezTo>
                <a:cubicBezTo>
                  <a:pt x="18074" y="26790"/>
                  <a:pt x="17884" y="26373"/>
                  <a:pt x="17491" y="26135"/>
                </a:cubicBezTo>
                <a:cubicBezTo>
                  <a:pt x="17181" y="25933"/>
                  <a:pt x="17038" y="25718"/>
                  <a:pt x="17098" y="25337"/>
                </a:cubicBezTo>
                <a:cubicBezTo>
                  <a:pt x="17122" y="25123"/>
                  <a:pt x="17062" y="24897"/>
                  <a:pt x="16883" y="24742"/>
                </a:cubicBezTo>
                <a:cubicBezTo>
                  <a:pt x="16765" y="24631"/>
                  <a:pt x="16628" y="24557"/>
                  <a:pt x="16484" y="24557"/>
                </a:cubicBezTo>
                <a:cubicBezTo>
                  <a:pt x="16396" y="24557"/>
                  <a:pt x="16307" y="24584"/>
                  <a:pt x="16217" y="24647"/>
                </a:cubicBezTo>
                <a:cubicBezTo>
                  <a:pt x="15967" y="24801"/>
                  <a:pt x="16026" y="25040"/>
                  <a:pt x="16121" y="25266"/>
                </a:cubicBezTo>
                <a:cubicBezTo>
                  <a:pt x="16264" y="25599"/>
                  <a:pt x="16514" y="25837"/>
                  <a:pt x="16812" y="26028"/>
                </a:cubicBezTo>
                <a:cubicBezTo>
                  <a:pt x="17431" y="26409"/>
                  <a:pt x="17895" y="26945"/>
                  <a:pt x="18181" y="27623"/>
                </a:cubicBezTo>
                <a:cubicBezTo>
                  <a:pt x="18812" y="29147"/>
                  <a:pt x="18955" y="30743"/>
                  <a:pt x="18562" y="32326"/>
                </a:cubicBezTo>
                <a:cubicBezTo>
                  <a:pt x="17991" y="34672"/>
                  <a:pt x="17181" y="36946"/>
                  <a:pt x="16181" y="39172"/>
                </a:cubicBezTo>
                <a:cubicBezTo>
                  <a:pt x="16157" y="39244"/>
                  <a:pt x="16133" y="39363"/>
                  <a:pt x="15943" y="39375"/>
                </a:cubicBezTo>
                <a:cubicBezTo>
                  <a:pt x="15919" y="39172"/>
                  <a:pt x="15883" y="38958"/>
                  <a:pt x="15871" y="38756"/>
                </a:cubicBezTo>
                <a:cubicBezTo>
                  <a:pt x="15800" y="36946"/>
                  <a:pt x="15514" y="35148"/>
                  <a:pt x="15312" y="33350"/>
                </a:cubicBezTo>
                <a:cubicBezTo>
                  <a:pt x="14943" y="30183"/>
                  <a:pt x="14681" y="26992"/>
                  <a:pt x="14728" y="23789"/>
                </a:cubicBezTo>
                <a:cubicBezTo>
                  <a:pt x="14728" y="23611"/>
                  <a:pt x="14728" y="23432"/>
                  <a:pt x="14836" y="23289"/>
                </a:cubicBezTo>
                <a:cubicBezTo>
                  <a:pt x="15217" y="22742"/>
                  <a:pt x="15514" y="22146"/>
                  <a:pt x="15812" y="21551"/>
                </a:cubicBezTo>
                <a:cubicBezTo>
                  <a:pt x="16038" y="21111"/>
                  <a:pt x="16336" y="20801"/>
                  <a:pt x="16764" y="20575"/>
                </a:cubicBezTo>
                <a:cubicBezTo>
                  <a:pt x="17229" y="20337"/>
                  <a:pt x="17657" y="20027"/>
                  <a:pt x="18003" y="19622"/>
                </a:cubicBezTo>
                <a:cubicBezTo>
                  <a:pt x="18336" y="19229"/>
                  <a:pt x="18693" y="18848"/>
                  <a:pt x="19193" y="18646"/>
                </a:cubicBezTo>
                <a:cubicBezTo>
                  <a:pt x="19360" y="18575"/>
                  <a:pt x="19479" y="18432"/>
                  <a:pt x="19562" y="18289"/>
                </a:cubicBezTo>
                <a:cubicBezTo>
                  <a:pt x="19717" y="18051"/>
                  <a:pt x="19789" y="17801"/>
                  <a:pt x="19527" y="17586"/>
                </a:cubicBezTo>
                <a:cubicBezTo>
                  <a:pt x="19417" y="17505"/>
                  <a:pt x="19311" y="17468"/>
                  <a:pt x="19209" y="17468"/>
                </a:cubicBezTo>
                <a:cubicBezTo>
                  <a:pt x="19058" y="17468"/>
                  <a:pt x="18917" y="17551"/>
                  <a:pt x="18788" y="17693"/>
                </a:cubicBezTo>
                <a:cubicBezTo>
                  <a:pt x="18574" y="17944"/>
                  <a:pt x="18431" y="18253"/>
                  <a:pt x="18300" y="18551"/>
                </a:cubicBezTo>
                <a:cubicBezTo>
                  <a:pt x="17991" y="19229"/>
                  <a:pt x="17514" y="19729"/>
                  <a:pt x="16907" y="20134"/>
                </a:cubicBezTo>
                <a:cubicBezTo>
                  <a:pt x="16846" y="20165"/>
                  <a:pt x="16795" y="20210"/>
                  <a:pt x="16734" y="20210"/>
                </a:cubicBezTo>
                <a:cubicBezTo>
                  <a:pt x="16700" y="20210"/>
                  <a:pt x="16664" y="20196"/>
                  <a:pt x="16621" y="20158"/>
                </a:cubicBezTo>
                <a:cubicBezTo>
                  <a:pt x="16669" y="20075"/>
                  <a:pt x="16693" y="19979"/>
                  <a:pt x="16741" y="19896"/>
                </a:cubicBezTo>
                <a:cubicBezTo>
                  <a:pt x="17288" y="18789"/>
                  <a:pt x="17943" y="17717"/>
                  <a:pt x="18276" y="16527"/>
                </a:cubicBezTo>
                <a:cubicBezTo>
                  <a:pt x="18407" y="16027"/>
                  <a:pt x="18646" y="15598"/>
                  <a:pt x="19050" y="15253"/>
                </a:cubicBezTo>
                <a:cubicBezTo>
                  <a:pt x="19312" y="15026"/>
                  <a:pt x="19491" y="14729"/>
                  <a:pt x="19503" y="14384"/>
                </a:cubicBezTo>
                <a:cubicBezTo>
                  <a:pt x="19538" y="14026"/>
                  <a:pt x="19372" y="13764"/>
                  <a:pt x="19015" y="13657"/>
                </a:cubicBezTo>
                <a:cubicBezTo>
                  <a:pt x="18955" y="13639"/>
                  <a:pt x="18901" y="13631"/>
                  <a:pt x="18851" y="13631"/>
                </a:cubicBezTo>
                <a:cubicBezTo>
                  <a:pt x="18603" y="13631"/>
                  <a:pt x="18471" y="13838"/>
                  <a:pt x="18372" y="14086"/>
                </a:cubicBezTo>
                <a:cubicBezTo>
                  <a:pt x="18241" y="14431"/>
                  <a:pt x="18157" y="14788"/>
                  <a:pt x="18122" y="15146"/>
                </a:cubicBezTo>
                <a:cubicBezTo>
                  <a:pt x="18050" y="15991"/>
                  <a:pt x="17824" y="16801"/>
                  <a:pt x="17467" y="17574"/>
                </a:cubicBezTo>
                <a:cubicBezTo>
                  <a:pt x="16741" y="19194"/>
                  <a:pt x="15848" y="20718"/>
                  <a:pt x="15014" y="22277"/>
                </a:cubicBezTo>
                <a:cubicBezTo>
                  <a:pt x="14969" y="22357"/>
                  <a:pt x="14945" y="22469"/>
                  <a:pt x="14788" y="22469"/>
                </a:cubicBezTo>
                <a:cubicBezTo>
                  <a:pt x="14780" y="22469"/>
                  <a:pt x="14772" y="22468"/>
                  <a:pt x="14764" y="22468"/>
                </a:cubicBezTo>
                <a:cubicBezTo>
                  <a:pt x="14764" y="22337"/>
                  <a:pt x="14740" y="22206"/>
                  <a:pt x="14740" y="22063"/>
                </a:cubicBezTo>
                <a:cubicBezTo>
                  <a:pt x="14800" y="20384"/>
                  <a:pt x="14955" y="18729"/>
                  <a:pt x="15097" y="17062"/>
                </a:cubicBezTo>
                <a:cubicBezTo>
                  <a:pt x="15217" y="15634"/>
                  <a:pt x="15574" y="14312"/>
                  <a:pt x="16431" y="13121"/>
                </a:cubicBezTo>
                <a:cubicBezTo>
                  <a:pt x="16669" y="12800"/>
                  <a:pt x="16824" y="12407"/>
                  <a:pt x="16991" y="12038"/>
                </a:cubicBezTo>
                <a:cubicBezTo>
                  <a:pt x="17241" y="11490"/>
                  <a:pt x="17360" y="10895"/>
                  <a:pt x="17943" y="10538"/>
                </a:cubicBezTo>
                <a:cubicBezTo>
                  <a:pt x="18181" y="10383"/>
                  <a:pt x="18312" y="10073"/>
                  <a:pt x="18157" y="9764"/>
                </a:cubicBezTo>
                <a:cubicBezTo>
                  <a:pt x="18035" y="9560"/>
                  <a:pt x="17870" y="9418"/>
                  <a:pt x="17653" y="9418"/>
                </a:cubicBezTo>
                <a:cubicBezTo>
                  <a:pt x="17616" y="9418"/>
                  <a:pt x="17578" y="9422"/>
                  <a:pt x="17538" y="9431"/>
                </a:cubicBezTo>
                <a:cubicBezTo>
                  <a:pt x="17181" y="9502"/>
                  <a:pt x="17110" y="9823"/>
                  <a:pt x="17098" y="10121"/>
                </a:cubicBezTo>
                <a:cubicBezTo>
                  <a:pt x="16991" y="11407"/>
                  <a:pt x="16360" y="12479"/>
                  <a:pt x="15728" y="13550"/>
                </a:cubicBezTo>
                <a:cubicBezTo>
                  <a:pt x="15728" y="13550"/>
                  <a:pt x="15681" y="13538"/>
                  <a:pt x="15633" y="13538"/>
                </a:cubicBezTo>
                <a:cubicBezTo>
                  <a:pt x="15633" y="13479"/>
                  <a:pt x="15621" y="13431"/>
                  <a:pt x="15633" y="13372"/>
                </a:cubicBezTo>
                <a:cubicBezTo>
                  <a:pt x="15979" y="11455"/>
                  <a:pt x="16324" y="9550"/>
                  <a:pt x="16717" y="7645"/>
                </a:cubicBezTo>
                <a:cubicBezTo>
                  <a:pt x="16824" y="7145"/>
                  <a:pt x="16943" y="6680"/>
                  <a:pt x="17586" y="6633"/>
                </a:cubicBezTo>
                <a:cubicBezTo>
                  <a:pt x="17669" y="6621"/>
                  <a:pt x="17764" y="6549"/>
                  <a:pt x="17836" y="6490"/>
                </a:cubicBezTo>
                <a:cubicBezTo>
                  <a:pt x="17927" y="6405"/>
                  <a:pt x="18012" y="6366"/>
                  <a:pt x="18097" y="6366"/>
                </a:cubicBezTo>
                <a:cubicBezTo>
                  <a:pt x="18179" y="6366"/>
                  <a:pt x="18260" y="6402"/>
                  <a:pt x="18348" y="6466"/>
                </a:cubicBezTo>
                <a:cubicBezTo>
                  <a:pt x="18669" y="6715"/>
                  <a:pt x="19027" y="6792"/>
                  <a:pt x="19405" y="6792"/>
                </a:cubicBezTo>
                <a:cubicBezTo>
                  <a:pt x="19461" y="6792"/>
                  <a:pt x="19518" y="6790"/>
                  <a:pt x="19574" y="6787"/>
                </a:cubicBezTo>
                <a:cubicBezTo>
                  <a:pt x="20348" y="6740"/>
                  <a:pt x="21086" y="6561"/>
                  <a:pt x="21753" y="6204"/>
                </a:cubicBezTo>
                <a:cubicBezTo>
                  <a:pt x="22039" y="6049"/>
                  <a:pt x="22467" y="5930"/>
                  <a:pt x="22396" y="5537"/>
                </a:cubicBezTo>
                <a:cubicBezTo>
                  <a:pt x="22313" y="5132"/>
                  <a:pt x="21884" y="5121"/>
                  <a:pt x="21563" y="5025"/>
                </a:cubicBezTo>
                <a:cubicBezTo>
                  <a:pt x="21182" y="4918"/>
                  <a:pt x="20801" y="4978"/>
                  <a:pt x="20384" y="4918"/>
                </a:cubicBezTo>
                <a:cubicBezTo>
                  <a:pt x="20622" y="4656"/>
                  <a:pt x="20812" y="4430"/>
                  <a:pt x="21003" y="4192"/>
                </a:cubicBezTo>
                <a:cubicBezTo>
                  <a:pt x="21384" y="3716"/>
                  <a:pt x="21717" y="3227"/>
                  <a:pt x="21801" y="2620"/>
                </a:cubicBezTo>
                <a:cubicBezTo>
                  <a:pt x="21844" y="2256"/>
                  <a:pt x="21767" y="2087"/>
                  <a:pt x="21543" y="2087"/>
                </a:cubicBezTo>
                <a:cubicBezTo>
                  <a:pt x="21459" y="2087"/>
                  <a:pt x="21355" y="2111"/>
                  <a:pt x="21229" y="2156"/>
                </a:cubicBezTo>
                <a:cubicBezTo>
                  <a:pt x="20396" y="2442"/>
                  <a:pt x="19610" y="2858"/>
                  <a:pt x="18955" y="3466"/>
                </a:cubicBezTo>
                <a:cubicBezTo>
                  <a:pt x="18875" y="3526"/>
                  <a:pt x="18820" y="3646"/>
                  <a:pt x="18726" y="3646"/>
                </a:cubicBezTo>
                <a:cubicBezTo>
                  <a:pt x="18708" y="3646"/>
                  <a:pt x="18690" y="3642"/>
                  <a:pt x="18669" y="3632"/>
                </a:cubicBezTo>
                <a:cubicBezTo>
                  <a:pt x="18503" y="3573"/>
                  <a:pt x="18646" y="3430"/>
                  <a:pt x="18646" y="3335"/>
                </a:cubicBezTo>
                <a:cubicBezTo>
                  <a:pt x="18705" y="2180"/>
                  <a:pt x="18681" y="1049"/>
                  <a:pt x="181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25"/>
          <p:cNvGrpSpPr/>
          <p:nvPr/>
        </p:nvGrpSpPr>
        <p:grpSpPr>
          <a:xfrm>
            <a:off x="-584512" y="-282800"/>
            <a:ext cx="2442004" cy="2185693"/>
            <a:chOff x="-584512" y="-282800"/>
            <a:chExt cx="2442004" cy="2185693"/>
          </a:xfrm>
        </p:grpSpPr>
        <p:sp>
          <p:nvSpPr>
            <p:cNvPr id="207" name="Google Shape;207;p25"/>
            <p:cNvSpPr/>
            <p:nvPr/>
          </p:nvSpPr>
          <p:spPr>
            <a:xfrm>
              <a:off x="-391236" y="-282800"/>
              <a:ext cx="2248728" cy="1391484"/>
            </a:xfrm>
            <a:custGeom>
              <a:avLst/>
              <a:gdLst/>
              <a:ahLst/>
              <a:cxnLst/>
              <a:rect l="l" t="t" r="r" b="b"/>
              <a:pathLst>
                <a:path w="86857" h="53746" extrusionOk="0">
                  <a:moveTo>
                    <a:pt x="227" y="1"/>
                  </a:moveTo>
                  <a:cubicBezTo>
                    <a:pt x="48" y="1"/>
                    <a:pt x="0" y="48"/>
                    <a:pt x="0" y="227"/>
                  </a:cubicBezTo>
                  <a:lnTo>
                    <a:pt x="0" y="49733"/>
                  </a:lnTo>
                  <a:cubicBezTo>
                    <a:pt x="191" y="49733"/>
                    <a:pt x="310" y="49864"/>
                    <a:pt x="548" y="49923"/>
                  </a:cubicBezTo>
                  <a:cubicBezTo>
                    <a:pt x="1965" y="50638"/>
                    <a:pt x="3429" y="51257"/>
                    <a:pt x="4930" y="51793"/>
                  </a:cubicBezTo>
                  <a:cubicBezTo>
                    <a:pt x="6668" y="52412"/>
                    <a:pt x="8442" y="52888"/>
                    <a:pt x="10240" y="53210"/>
                  </a:cubicBezTo>
                  <a:cubicBezTo>
                    <a:pt x="11073" y="53364"/>
                    <a:pt x="11919" y="53495"/>
                    <a:pt x="12788" y="53567"/>
                  </a:cubicBezTo>
                  <a:cubicBezTo>
                    <a:pt x="13490" y="53626"/>
                    <a:pt x="14181" y="53698"/>
                    <a:pt x="14883" y="53698"/>
                  </a:cubicBezTo>
                  <a:cubicBezTo>
                    <a:pt x="14943" y="53698"/>
                    <a:pt x="14990" y="53698"/>
                    <a:pt x="15014" y="53745"/>
                  </a:cubicBezTo>
                  <a:lnTo>
                    <a:pt x="17443" y="53745"/>
                  </a:lnTo>
                  <a:cubicBezTo>
                    <a:pt x="17486" y="53703"/>
                    <a:pt x="17534" y="53697"/>
                    <a:pt x="17589" y="53697"/>
                  </a:cubicBezTo>
                  <a:cubicBezTo>
                    <a:pt x="17611" y="53697"/>
                    <a:pt x="17634" y="53698"/>
                    <a:pt x="17657" y="53698"/>
                  </a:cubicBezTo>
                  <a:cubicBezTo>
                    <a:pt x="18610" y="53686"/>
                    <a:pt x="19539" y="53567"/>
                    <a:pt x="20479" y="53460"/>
                  </a:cubicBezTo>
                  <a:cubicBezTo>
                    <a:pt x="22872" y="53186"/>
                    <a:pt x="25194" y="52626"/>
                    <a:pt x="27480" y="51828"/>
                  </a:cubicBezTo>
                  <a:cubicBezTo>
                    <a:pt x="29278" y="51185"/>
                    <a:pt x="31016" y="50400"/>
                    <a:pt x="32683" y="49423"/>
                  </a:cubicBezTo>
                  <a:cubicBezTo>
                    <a:pt x="33695" y="48828"/>
                    <a:pt x="34683" y="48197"/>
                    <a:pt x="35612" y="47495"/>
                  </a:cubicBezTo>
                  <a:cubicBezTo>
                    <a:pt x="36243" y="47030"/>
                    <a:pt x="36850" y="46530"/>
                    <a:pt x="37434" y="46006"/>
                  </a:cubicBezTo>
                  <a:cubicBezTo>
                    <a:pt x="37850" y="45637"/>
                    <a:pt x="38267" y="45232"/>
                    <a:pt x="38648" y="44816"/>
                  </a:cubicBezTo>
                  <a:cubicBezTo>
                    <a:pt x="39708" y="43696"/>
                    <a:pt x="40613" y="42482"/>
                    <a:pt x="41434" y="41184"/>
                  </a:cubicBezTo>
                  <a:cubicBezTo>
                    <a:pt x="42149" y="40065"/>
                    <a:pt x="42803" y="38922"/>
                    <a:pt x="43625" y="37862"/>
                  </a:cubicBezTo>
                  <a:cubicBezTo>
                    <a:pt x="44506" y="36731"/>
                    <a:pt x="45589" y="35826"/>
                    <a:pt x="46851" y="35124"/>
                  </a:cubicBezTo>
                  <a:cubicBezTo>
                    <a:pt x="48030" y="34505"/>
                    <a:pt x="49245" y="34029"/>
                    <a:pt x="50554" y="33790"/>
                  </a:cubicBezTo>
                  <a:cubicBezTo>
                    <a:pt x="51082" y="33697"/>
                    <a:pt x="51610" y="33660"/>
                    <a:pt x="52138" y="33660"/>
                  </a:cubicBezTo>
                  <a:cubicBezTo>
                    <a:pt x="52550" y="33660"/>
                    <a:pt x="52963" y="33682"/>
                    <a:pt x="53376" y="33719"/>
                  </a:cubicBezTo>
                  <a:cubicBezTo>
                    <a:pt x="55174" y="33862"/>
                    <a:pt x="56900" y="34386"/>
                    <a:pt x="58651" y="34695"/>
                  </a:cubicBezTo>
                  <a:cubicBezTo>
                    <a:pt x="59305" y="34814"/>
                    <a:pt x="59996" y="34910"/>
                    <a:pt x="60663" y="34969"/>
                  </a:cubicBezTo>
                  <a:cubicBezTo>
                    <a:pt x="61181" y="35021"/>
                    <a:pt x="61709" y="35055"/>
                    <a:pt x="62245" y="35055"/>
                  </a:cubicBezTo>
                  <a:cubicBezTo>
                    <a:pt x="62325" y="35055"/>
                    <a:pt x="62404" y="35054"/>
                    <a:pt x="62484" y="35053"/>
                  </a:cubicBezTo>
                  <a:cubicBezTo>
                    <a:pt x="63461" y="35041"/>
                    <a:pt x="64449" y="34922"/>
                    <a:pt x="65413" y="34755"/>
                  </a:cubicBezTo>
                  <a:cubicBezTo>
                    <a:pt x="66437" y="34564"/>
                    <a:pt x="67461" y="34314"/>
                    <a:pt x="68461" y="33981"/>
                  </a:cubicBezTo>
                  <a:cubicBezTo>
                    <a:pt x="69283" y="33719"/>
                    <a:pt x="70081" y="33398"/>
                    <a:pt x="70866" y="33040"/>
                  </a:cubicBezTo>
                  <a:cubicBezTo>
                    <a:pt x="72200" y="32445"/>
                    <a:pt x="73450" y="31731"/>
                    <a:pt x="74653" y="30909"/>
                  </a:cubicBezTo>
                  <a:cubicBezTo>
                    <a:pt x="75593" y="30278"/>
                    <a:pt x="76498" y="29564"/>
                    <a:pt x="77367" y="28814"/>
                  </a:cubicBezTo>
                  <a:cubicBezTo>
                    <a:pt x="78153" y="28135"/>
                    <a:pt x="78891" y="27409"/>
                    <a:pt x="79606" y="26647"/>
                  </a:cubicBezTo>
                  <a:cubicBezTo>
                    <a:pt x="80558" y="25635"/>
                    <a:pt x="81427" y="24563"/>
                    <a:pt x="82225" y="23432"/>
                  </a:cubicBezTo>
                  <a:cubicBezTo>
                    <a:pt x="82927" y="22444"/>
                    <a:pt x="83558" y="21420"/>
                    <a:pt x="84070" y="20336"/>
                  </a:cubicBezTo>
                  <a:cubicBezTo>
                    <a:pt x="84821" y="18789"/>
                    <a:pt x="85428" y="17193"/>
                    <a:pt x="85880" y="15526"/>
                  </a:cubicBezTo>
                  <a:cubicBezTo>
                    <a:pt x="86178" y="14431"/>
                    <a:pt x="86392" y="13324"/>
                    <a:pt x="86559" y="12205"/>
                  </a:cubicBezTo>
                  <a:cubicBezTo>
                    <a:pt x="86654" y="11550"/>
                    <a:pt x="86726" y="10883"/>
                    <a:pt x="86773" y="10216"/>
                  </a:cubicBezTo>
                  <a:cubicBezTo>
                    <a:pt x="86785" y="9954"/>
                    <a:pt x="86773" y="9680"/>
                    <a:pt x="86856" y="9418"/>
                  </a:cubicBezTo>
                  <a:lnTo>
                    <a:pt x="86856" y="6478"/>
                  </a:lnTo>
                  <a:cubicBezTo>
                    <a:pt x="86749" y="6287"/>
                    <a:pt x="86785" y="6049"/>
                    <a:pt x="86773" y="5835"/>
                  </a:cubicBezTo>
                  <a:cubicBezTo>
                    <a:pt x="86654" y="3930"/>
                    <a:pt x="86356" y="2072"/>
                    <a:pt x="85880" y="239"/>
                  </a:cubicBezTo>
                  <a:cubicBezTo>
                    <a:pt x="85844" y="167"/>
                    <a:pt x="85856" y="72"/>
                    <a:pt x="858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5"/>
            <p:cNvSpPr/>
            <p:nvPr/>
          </p:nvSpPr>
          <p:spPr>
            <a:xfrm>
              <a:off x="-584512" y="818426"/>
              <a:ext cx="1217154" cy="1084466"/>
            </a:xfrm>
            <a:custGeom>
              <a:avLst/>
              <a:gdLst/>
              <a:ahLst/>
              <a:cxnLst/>
              <a:rect l="l" t="t" r="r" b="b"/>
              <a:pathLst>
                <a:path w="52424" h="46709" extrusionOk="0">
                  <a:moveTo>
                    <a:pt x="26958" y="51"/>
                  </a:moveTo>
                  <a:lnTo>
                    <a:pt x="26958" y="51"/>
                  </a:lnTo>
                  <a:cubicBezTo>
                    <a:pt x="26953" y="53"/>
                    <a:pt x="26950" y="54"/>
                    <a:pt x="26950" y="54"/>
                  </a:cubicBezTo>
                  <a:cubicBezTo>
                    <a:pt x="26949" y="54"/>
                    <a:pt x="26951" y="53"/>
                    <a:pt x="26958" y="51"/>
                  </a:cubicBezTo>
                  <a:close/>
                  <a:moveTo>
                    <a:pt x="26992" y="1"/>
                  </a:moveTo>
                  <a:cubicBezTo>
                    <a:pt x="26986" y="26"/>
                    <a:pt x="26973" y="40"/>
                    <a:pt x="26963" y="48"/>
                  </a:cubicBezTo>
                  <a:lnTo>
                    <a:pt x="26963" y="48"/>
                  </a:lnTo>
                  <a:cubicBezTo>
                    <a:pt x="26845" y="39"/>
                    <a:pt x="26729" y="35"/>
                    <a:pt x="26613" y="35"/>
                  </a:cubicBezTo>
                  <a:cubicBezTo>
                    <a:pt x="26287" y="35"/>
                    <a:pt x="25967" y="63"/>
                    <a:pt x="25634" y="72"/>
                  </a:cubicBezTo>
                  <a:lnTo>
                    <a:pt x="23670" y="167"/>
                  </a:lnTo>
                  <a:cubicBezTo>
                    <a:pt x="23301" y="179"/>
                    <a:pt x="22931" y="215"/>
                    <a:pt x="22562" y="227"/>
                  </a:cubicBezTo>
                  <a:cubicBezTo>
                    <a:pt x="21979" y="251"/>
                    <a:pt x="21407" y="286"/>
                    <a:pt x="20836" y="310"/>
                  </a:cubicBezTo>
                  <a:cubicBezTo>
                    <a:pt x="20503" y="346"/>
                    <a:pt x="20157" y="358"/>
                    <a:pt x="19836" y="370"/>
                  </a:cubicBezTo>
                  <a:cubicBezTo>
                    <a:pt x="19205" y="405"/>
                    <a:pt x="18598" y="429"/>
                    <a:pt x="17978" y="489"/>
                  </a:cubicBezTo>
                  <a:cubicBezTo>
                    <a:pt x="16728" y="608"/>
                    <a:pt x="15490" y="786"/>
                    <a:pt x="14264" y="1084"/>
                  </a:cubicBezTo>
                  <a:cubicBezTo>
                    <a:pt x="13168" y="1358"/>
                    <a:pt x="12097" y="1703"/>
                    <a:pt x="11049" y="2156"/>
                  </a:cubicBezTo>
                  <a:cubicBezTo>
                    <a:pt x="10180" y="2548"/>
                    <a:pt x="9346" y="2989"/>
                    <a:pt x="8537" y="3525"/>
                  </a:cubicBezTo>
                  <a:cubicBezTo>
                    <a:pt x="7989" y="3906"/>
                    <a:pt x="7453" y="4299"/>
                    <a:pt x="6965" y="4739"/>
                  </a:cubicBezTo>
                  <a:cubicBezTo>
                    <a:pt x="6560" y="5096"/>
                    <a:pt x="6167" y="5465"/>
                    <a:pt x="5810" y="5870"/>
                  </a:cubicBezTo>
                  <a:cubicBezTo>
                    <a:pt x="5144" y="6608"/>
                    <a:pt x="4560" y="7418"/>
                    <a:pt x="4072" y="8275"/>
                  </a:cubicBezTo>
                  <a:cubicBezTo>
                    <a:pt x="3477" y="9323"/>
                    <a:pt x="3012" y="10407"/>
                    <a:pt x="2619" y="11538"/>
                  </a:cubicBezTo>
                  <a:cubicBezTo>
                    <a:pt x="2143" y="12895"/>
                    <a:pt x="1786" y="14264"/>
                    <a:pt x="1488" y="15657"/>
                  </a:cubicBezTo>
                  <a:cubicBezTo>
                    <a:pt x="1334" y="16324"/>
                    <a:pt x="1203" y="17003"/>
                    <a:pt x="1095" y="17681"/>
                  </a:cubicBezTo>
                  <a:cubicBezTo>
                    <a:pt x="976" y="18408"/>
                    <a:pt x="857" y="19158"/>
                    <a:pt x="774" y="19896"/>
                  </a:cubicBezTo>
                  <a:cubicBezTo>
                    <a:pt x="691" y="20467"/>
                    <a:pt x="619" y="21015"/>
                    <a:pt x="548" y="21587"/>
                  </a:cubicBezTo>
                  <a:cubicBezTo>
                    <a:pt x="488" y="22039"/>
                    <a:pt x="441" y="22491"/>
                    <a:pt x="393" y="22956"/>
                  </a:cubicBezTo>
                  <a:cubicBezTo>
                    <a:pt x="333" y="23408"/>
                    <a:pt x="274" y="23884"/>
                    <a:pt x="238" y="24361"/>
                  </a:cubicBezTo>
                  <a:lnTo>
                    <a:pt x="143" y="25349"/>
                  </a:lnTo>
                  <a:cubicBezTo>
                    <a:pt x="95" y="25754"/>
                    <a:pt x="48" y="26170"/>
                    <a:pt x="48" y="26563"/>
                  </a:cubicBezTo>
                  <a:cubicBezTo>
                    <a:pt x="48" y="26611"/>
                    <a:pt x="36" y="26659"/>
                    <a:pt x="0" y="26659"/>
                  </a:cubicBezTo>
                  <a:lnTo>
                    <a:pt x="0" y="28921"/>
                  </a:lnTo>
                  <a:cubicBezTo>
                    <a:pt x="48" y="28933"/>
                    <a:pt x="48" y="28980"/>
                    <a:pt x="48" y="29028"/>
                  </a:cubicBezTo>
                  <a:cubicBezTo>
                    <a:pt x="95" y="29802"/>
                    <a:pt x="214" y="30552"/>
                    <a:pt x="405" y="31314"/>
                  </a:cubicBezTo>
                  <a:cubicBezTo>
                    <a:pt x="607" y="32064"/>
                    <a:pt x="869" y="32778"/>
                    <a:pt x="1203" y="33469"/>
                  </a:cubicBezTo>
                  <a:cubicBezTo>
                    <a:pt x="1572" y="34290"/>
                    <a:pt x="2036" y="35076"/>
                    <a:pt x="2536" y="35826"/>
                  </a:cubicBezTo>
                  <a:cubicBezTo>
                    <a:pt x="2989" y="36493"/>
                    <a:pt x="3477" y="37136"/>
                    <a:pt x="4001" y="37743"/>
                  </a:cubicBezTo>
                  <a:cubicBezTo>
                    <a:pt x="4358" y="38160"/>
                    <a:pt x="4727" y="38553"/>
                    <a:pt x="5084" y="38946"/>
                  </a:cubicBezTo>
                  <a:cubicBezTo>
                    <a:pt x="5429" y="39327"/>
                    <a:pt x="5798" y="39684"/>
                    <a:pt x="6167" y="40017"/>
                  </a:cubicBezTo>
                  <a:cubicBezTo>
                    <a:pt x="6751" y="40577"/>
                    <a:pt x="7358" y="41077"/>
                    <a:pt x="8001" y="41565"/>
                  </a:cubicBezTo>
                  <a:cubicBezTo>
                    <a:pt x="8823" y="42208"/>
                    <a:pt x="9704" y="42791"/>
                    <a:pt x="10597" y="43327"/>
                  </a:cubicBezTo>
                  <a:cubicBezTo>
                    <a:pt x="11406" y="43804"/>
                    <a:pt x="12263" y="44232"/>
                    <a:pt x="13121" y="44625"/>
                  </a:cubicBezTo>
                  <a:cubicBezTo>
                    <a:pt x="13930" y="44982"/>
                    <a:pt x="14728" y="45292"/>
                    <a:pt x="15562" y="45554"/>
                  </a:cubicBezTo>
                  <a:cubicBezTo>
                    <a:pt x="16609" y="45899"/>
                    <a:pt x="17657" y="46173"/>
                    <a:pt x="18729" y="46351"/>
                  </a:cubicBezTo>
                  <a:cubicBezTo>
                    <a:pt x="19324" y="46447"/>
                    <a:pt x="19919" y="46542"/>
                    <a:pt x="20538" y="46590"/>
                  </a:cubicBezTo>
                  <a:cubicBezTo>
                    <a:pt x="20800" y="46613"/>
                    <a:pt x="21074" y="46649"/>
                    <a:pt x="21336" y="46649"/>
                  </a:cubicBezTo>
                  <a:cubicBezTo>
                    <a:pt x="21384" y="46649"/>
                    <a:pt x="21419" y="46649"/>
                    <a:pt x="21443" y="46709"/>
                  </a:cubicBezTo>
                  <a:lnTo>
                    <a:pt x="23396" y="46709"/>
                  </a:lnTo>
                  <a:cubicBezTo>
                    <a:pt x="23403" y="46656"/>
                    <a:pt x="23430" y="46646"/>
                    <a:pt x="23461" y="46646"/>
                  </a:cubicBezTo>
                  <a:cubicBezTo>
                    <a:pt x="23479" y="46646"/>
                    <a:pt x="23498" y="46649"/>
                    <a:pt x="23515" y="46649"/>
                  </a:cubicBezTo>
                  <a:cubicBezTo>
                    <a:pt x="24146" y="46613"/>
                    <a:pt x="24777" y="46542"/>
                    <a:pt x="25420" y="46447"/>
                  </a:cubicBezTo>
                  <a:cubicBezTo>
                    <a:pt x="26801" y="46256"/>
                    <a:pt x="28135" y="45887"/>
                    <a:pt x="29444" y="45423"/>
                  </a:cubicBezTo>
                  <a:cubicBezTo>
                    <a:pt x="30278" y="45125"/>
                    <a:pt x="31111" y="44780"/>
                    <a:pt x="31933" y="44423"/>
                  </a:cubicBezTo>
                  <a:cubicBezTo>
                    <a:pt x="32683" y="44101"/>
                    <a:pt x="33421" y="43732"/>
                    <a:pt x="34171" y="43375"/>
                  </a:cubicBezTo>
                  <a:cubicBezTo>
                    <a:pt x="35266" y="42815"/>
                    <a:pt x="36374" y="42256"/>
                    <a:pt x="37457" y="41684"/>
                  </a:cubicBezTo>
                  <a:cubicBezTo>
                    <a:pt x="38660" y="41065"/>
                    <a:pt x="39862" y="40470"/>
                    <a:pt x="41089" y="39874"/>
                  </a:cubicBezTo>
                  <a:cubicBezTo>
                    <a:pt x="41743" y="39565"/>
                    <a:pt x="42398" y="39232"/>
                    <a:pt x="43053" y="38886"/>
                  </a:cubicBezTo>
                  <a:cubicBezTo>
                    <a:pt x="43994" y="38398"/>
                    <a:pt x="44910" y="37874"/>
                    <a:pt x="45803" y="37303"/>
                  </a:cubicBezTo>
                  <a:cubicBezTo>
                    <a:pt x="46446" y="36886"/>
                    <a:pt x="47054" y="36434"/>
                    <a:pt x="47637" y="35957"/>
                  </a:cubicBezTo>
                  <a:cubicBezTo>
                    <a:pt x="48161" y="35541"/>
                    <a:pt x="48649" y="35064"/>
                    <a:pt x="49113" y="34576"/>
                  </a:cubicBezTo>
                  <a:cubicBezTo>
                    <a:pt x="49852" y="33767"/>
                    <a:pt x="50494" y="32874"/>
                    <a:pt x="51006" y="31909"/>
                  </a:cubicBezTo>
                  <a:cubicBezTo>
                    <a:pt x="51578" y="30885"/>
                    <a:pt x="51983" y="29814"/>
                    <a:pt x="52221" y="28671"/>
                  </a:cubicBezTo>
                  <a:cubicBezTo>
                    <a:pt x="52292" y="28325"/>
                    <a:pt x="52352" y="27980"/>
                    <a:pt x="52364" y="27623"/>
                  </a:cubicBezTo>
                  <a:cubicBezTo>
                    <a:pt x="52364" y="27575"/>
                    <a:pt x="52364" y="27540"/>
                    <a:pt x="52423" y="27516"/>
                  </a:cubicBezTo>
                  <a:lnTo>
                    <a:pt x="52423" y="25789"/>
                  </a:lnTo>
                  <a:cubicBezTo>
                    <a:pt x="52364" y="25777"/>
                    <a:pt x="52364" y="25730"/>
                    <a:pt x="52364" y="25694"/>
                  </a:cubicBezTo>
                  <a:cubicBezTo>
                    <a:pt x="52316" y="25111"/>
                    <a:pt x="52197" y="24539"/>
                    <a:pt x="52042" y="23980"/>
                  </a:cubicBezTo>
                  <a:cubicBezTo>
                    <a:pt x="51780" y="23146"/>
                    <a:pt x="51471" y="22337"/>
                    <a:pt x="51209" y="21527"/>
                  </a:cubicBezTo>
                  <a:cubicBezTo>
                    <a:pt x="50983" y="20813"/>
                    <a:pt x="50804" y="20098"/>
                    <a:pt x="50733" y="19348"/>
                  </a:cubicBezTo>
                  <a:cubicBezTo>
                    <a:pt x="50637" y="18550"/>
                    <a:pt x="50673" y="17741"/>
                    <a:pt x="50685" y="16943"/>
                  </a:cubicBezTo>
                  <a:cubicBezTo>
                    <a:pt x="50697" y="16312"/>
                    <a:pt x="50733" y="15681"/>
                    <a:pt x="50697" y="15062"/>
                  </a:cubicBezTo>
                  <a:cubicBezTo>
                    <a:pt x="50637" y="13752"/>
                    <a:pt x="50363" y="12478"/>
                    <a:pt x="49899" y="11240"/>
                  </a:cubicBezTo>
                  <a:cubicBezTo>
                    <a:pt x="49447" y="10073"/>
                    <a:pt x="48863" y="8990"/>
                    <a:pt x="48149" y="7978"/>
                  </a:cubicBezTo>
                  <a:cubicBezTo>
                    <a:pt x="47792" y="7466"/>
                    <a:pt x="47411" y="6978"/>
                    <a:pt x="46994" y="6525"/>
                  </a:cubicBezTo>
                  <a:cubicBezTo>
                    <a:pt x="46732" y="6227"/>
                    <a:pt x="46458" y="5930"/>
                    <a:pt x="46172" y="5644"/>
                  </a:cubicBezTo>
                  <a:cubicBezTo>
                    <a:pt x="45446" y="4930"/>
                    <a:pt x="44660" y="4275"/>
                    <a:pt x="43815" y="3691"/>
                  </a:cubicBezTo>
                  <a:cubicBezTo>
                    <a:pt x="43029" y="3168"/>
                    <a:pt x="42243" y="2691"/>
                    <a:pt x="41410" y="2298"/>
                  </a:cubicBezTo>
                  <a:cubicBezTo>
                    <a:pt x="40374" y="1786"/>
                    <a:pt x="39303" y="1405"/>
                    <a:pt x="38195" y="1084"/>
                  </a:cubicBezTo>
                  <a:cubicBezTo>
                    <a:pt x="37469" y="882"/>
                    <a:pt x="36719" y="703"/>
                    <a:pt x="35981" y="572"/>
                  </a:cubicBezTo>
                  <a:cubicBezTo>
                    <a:pt x="35457" y="465"/>
                    <a:pt x="34921" y="393"/>
                    <a:pt x="34397" y="310"/>
                  </a:cubicBezTo>
                  <a:cubicBezTo>
                    <a:pt x="33909" y="239"/>
                    <a:pt x="33421" y="203"/>
                    <a:pt x="32933" y="155"/>
                  </a:cubicBezTo>
                  <a:cubicBezTo>
                    <a:pt x="32599" y="120"/>
                    <a:pt x="32278" y="120"/>
                    <a:pt x="31945" y="96"/>
                  </a:cubicBezTo>
                  <a:cubicBezTo>
                    <a:pt x="31706" y="60"/>
                    <a:pt x="31456" y="60"/>
                    <a:pt x="31218" y="60"/>
                  </a:cubicBezTo>
                  <a:cubicBezTo>
                    <a:pt x="31171" y="60"/>
                    <a:pt x="31135" y="60"/>
                    <a:pt x="3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539488"/>
            <a:ext cx="4082400" cy="16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2172400"/>
            <a:ext cx="21579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4604000"/>
            <a:ext cx="91440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7403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22"/>
          <p:cNvSpPr/>
          <p:nvPr/>
        </p:nvSpPr>
        <p:spPr>
          <a:xfrm>
            <a:off x="0" y="4604000"/>
            <a:ext cx="9144000" cy="54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14" name="Google Shape;1314;p22"/>
          <p:cNvSpPr txBox="1">
            <a:spLocks noGrp="1"/>
          </p:cNvSpPr>
          <p:nvPr>
            <p:ph type="subTitle" idx="1"/>
          </p:nvPr>
        </p:nvSpPr>
        <p:spPr>
          <a:xfrm>
            <a:off x="1257600" y="1231575"/>
            <a:ext cx="6628800" cy="12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8701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73" name="Google Shape;173;p21"/>
          <p:cNvGrpSpPr/>
          <p:nvPr/>
        </p:nvGrpSpPr>
        <p:grpSpPr>
          <a:xfrm>
            <a:off x="7534656" y="-581536"/>
            <a:ext cx="2363140" cy="2167014"/>
            <a:chOff x="7534656" y="-581536"/>
            <a:chExt cx="2363140" cy="2167014"/>
          </a:xfrm>
        </p:grpSpPr>
        <p:sp>
          <p:nvSpPr>
            <p:cNvPr id="174" name="Google Shape;174;p21"/>
            <p:cNvSpPr/>
            <p:nvPr/>
          </p:nvSpPr>
          <p:spPr>
            <a:xfrm rot="10800000" flipH="1">
              <a:off x="7534656" y="-581536"/>
              <a:ext cx="1983644" cy="1364510"/>
            </a:xfrm>
            <a:custGeom>
              <a:avLst/>
              <a:gdLst/>
              <a:ahLst/>
              <a:cxnLst/>
              <a:rect l="l" t="t" r="r" b="b"/>
              <a:pathLst>
                <a:path w="52460" h="36091" extrusionOk="0">
                  <a:moveTo>
                    <a:pt x="40347" y="0"/>
                  </a:moveTo>
                  <a:cubicBezTo>
                    <a:pt x="40051" y="0"/>
                    <a:pt x="39754" y="5"/>
                    <a:pt x="39458" y="15"/>
                  </a:cubicBezTo>
                  <a:cubicBezTo>
                    <a:pt x="39438" y="14"/>
                    <a:pt x="39418" y="14"/>
                    <a:pt x="39398" y="14"/>
                  </a:cubicBezTo>
                  <a:cubicBezTo>
                    <a:pt x="39052" y="14"/>
                    <a:pt x="38718" y="90"/>
                    <a:pt x="38375" y="90"/>
                  </a:cubicBezTo>
                  <a:cubicBezTo>
                    <a:pt x="38292" y="90"/>
                    <a:pt x="38209" y="85"/>
                    <a:pt x="38124" y="74"/>
                  </a:cubicBezTo>
                  <a:cubicBezTo>
                    <a:pt x="38099" y="125"/>
                    <a:pt x="38049" y="140"/>
                    <a:pt x="37997" y="140"/>
                  </a:cubicBezTo>
                  <a:cubicBezTo>
                    <a:pt x="37976" y="140"/>
                    <a:pt x="37954" y="137"/>
                    <a:pt x="37934" y="134"/>
                  </a:cubicBezTo>
                  <a:cubicBezTo>
                    <a:pt x="35207" y="360"/>
                    <a:pt x="32576" y="920"/>
                    <a:pt x="29956" y="1646"/>
                  </a:cubicBezTo>
                  <a:cubicBezTo>
                    <a:pt x="27932" y="2217"/>
                    <a:pt x="25956" y="2991"/>
                    <a:pt x="23920" y="3539"/>
                  </a:cubicBezTo>
                  <a:cubicBezTo>
                    <a:pt x="22015" y="4051"/>
                    <a:pt x="20062" y="4408"/>
                    <a:pt x="18098" y="4622"/>
                  </a:cubicBezTo>
                  <a:cubicBezTo>
                    <a:pt x="17026" y="4742"/>
                    <a:pt x="15955" y="4884"/>
                    <a:pt x="14895" y="5146"/>
                  </a:cubicBezTo>
                  <a:cubicBezTo>
                    <a:pt x="14478" y="5253"/>
                    <a:pt x="14074" y="5396"/>
                    <a:pt x="13681" y="5539"/>
                  </a:cubicBezTo>
                  <a:cubicBezTo>
                    <a:pt x="13359" y="5670"/>
                    <a:pt x="13050" y="5849"/>
                    <a:pt x="12692" y="5920"/>
                  </a:cubicBezTo>
                  <a:cubicBezTo>
                    <a:pt x="11204" y="6730"/>
                    <a:pt x="9835" y="7706"/>
                    <a:pt x="8525" y="8754"/>
                  </a:cubicBezTo>
                  <a:cubicBezTo>
                    <a:pt x="7466" y="9587"/>
                    <a:pt x="6501" y="10540"/>
                    <a:pt x="5584" y="11504"/>
                  </a:cubicBezTo>
                  <a:cubicBezTo>
                    <a:pt x="4072" y="13064"/>
                    <a:pt x="2763" y="14778"/>
                    <a:pt x="1798" y="16743"/>
                  </a:cubicBezTo>
                  <a:cubicBezTo>
                    <a:pt x="941" y="18481"/>
                    <a:pt x="358" y="20303"/>
                    <a:pt x="131" y="22232"/>
                  </a:cubicBezTo>
                  <a:cubicBezTo>
                    <a:pt x="119" y="22327"/>
                    <a:pt x="119" y="22410"/>
                    <a:pt x="0" y="22422"/>
                  </a:cubicBezTo>
                  <a:lnTo>
                    <a:pt x="0" y="26042"/>
                  </a:lnTo>
                  <a:cubicBezTo>
                    <a:pt x="250" y="26232"/>
                    <a:pt x="143" y="26530"/>
                    <a:pt x="179" y="26792"/>
                  </a:cubicBezTo>
                  <a:cubicBezTo>
                    <a:pt x="465" y="28733"/>
                    <a:pt x="1024" y="30614"/>
                    <a:pt x="1834" y="32412"/>
                  </a:cubicBezTo>
                  <a:cubicBezTo>
                    <a:pt x="2346" y="33602"/>
                    <a:pt x="2977" y="34733"/>
                    <a:pt x="3703" y="35817"/>
                  </a:cubicBezTo>
                  <a:cubicBezTo>
                    <a:pt x="3751" y="35900"/>
                    <a:pt x="3810" y="35983"/>
                    <a:pt x="3798" y="36091"/>
                  </a:cubicBezTo>
                  <a:lnTo>
                    <a:pt x="52376" y="36091"/>
                  </a:lnTo>
                  <a:cubicBezTo>
                    <a:pt x="52400" y="36079"/>
                    <a:pt x="52412" y="36055"/>
                    <a:pt x="52459" y="36031"/>
                  </a:cubicBezTo>
                  <a:lnTo>
                    <a:pt x="52459" y="6980"/>
                  </a:lnTo>
                  <a:cubicBezTo>
                    <a:pt x="52269" y="6920"/>
                    <a:pt x="52340" y="6754"/>
                    <a:pt x="52340" y="6623"/>
                  </a:cubicBezTo>
                  <a:cubicBezTo>
                    <a:pt x="52328" y="5123"/>
                    <a:pt x="52328" y="3634"/>
                    <a:pt x="52340" y="2122"/>
                  </a:cubicBezTo>
                  <a:cubicBezTo>
                    <a:pt x="52340" y="1801"/>
                    <a:pt x="52233" y="1694"/>
                    <a:pt x="51935" y="1622"/>
                  </a:cubicBezTo>
                  <a:cubicBezTo>
                    <a:pt x="49971" y="1146"/>
                    <a:pt x="47983" y="753"/>
                    <a:pt x="45970" y="455"/>
                  </a:cubicBezTo>
                  <a:cubicBezTo>
                    <a:pt x="44109" y="188"/>
                    <a:pt x="42229" y="0"/>
                    <a:pt x="40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1"/>
            <p:cNvSpPr/>
            <p:nvPr/>
          </p:nvSpPr>
          <p:spPr>
            <a:xfrm>
              <a:off x="8598850" y="365625"/>
              <a:ext cx="1298946" cy="1219853"/>
            </a:xfrm>
            <a:custGeom>
              <a:avLst/>
              <a:gdLst/>
              <a:ahLst/>
              <a:cxnLst/>
              <a:rect l="l" t="t" r="r" b="b"/>
              <a:pathLst>
                <a:path w="63557" h="59687" extrusionOk="0">
                  <a:moveTo>
                    <a:pt x="27492" y="1"/>
                  </a:moveTo>
                  <a:cubicBezTo>
                    <a:pt x="27266" y="72"/>
                    <a:pt x="27040" y="48"/>
                    <a:pt x="26825" y="60"/>
                  </a:cubicBezTo>
                  <a:cubicBezTo>
                    <a:pt x="25432" y="179"/>
                    <a:pt x="24111" y="465"/>
                    <a:pt x="22801" y="906"/>
                  </a:cubicBezTo>
                  <a:cubicBezTo>
                    <a:pt x="21325" y="1418"/>
                    <a:pt x="19955" y="2132"/>
                    <a:pt x="18634" y="2918"/>
                  </a:cubicBezTo>
                  <a:cubicBezTo>
                    <a:pt x="17122" y="3823"/>
                    <a:pt x="15705" y="4858"/>
                    <a:pt x="14336" y="5966"/>
                  </a:cubicBezTo>
                  <a:cubicBezTo>
                    <a:pt x="13467" y="6668"/>
                    <a:pt x="12633" y="7394"/>
                    <a:pt x="11823" y="8156"/>
                  </a:cubicBezTo>
                  <a:cubicBezTo>
                    <a:pt x="11252" y="8680"/>
                    <a:pt x="10692" y="9216"/>
                    <a:pt x="10133" y="9740"/>
                  </a:cubicBezTo>
                  <a:cubicBezTo>
                    <a:pt x="8621" y="11169"/>
                    <a:pt x="7144" y="12633"/>
                    <a:pt x="5692" y="14122"/>
                  </a:cubicBezTo>
                  <a:cubicBezTo>
                    <a:pt x="4584" y="15253"/>
                    <a:pt x="3549" y="16443"/>
                    <a:pt x="2656" y="17777"/>
                  </a:cubicBezTo>
                  <a:cubicBezTo>
                    <a:pt x="1501" y="19503"/>
                    <a:pt x="774" y="21384"/>
                    <a:pt x="393" y="23432"/>
                  </a:cubicBezTo>
                  <a:cubicBezTo>
                    <a:pt x="227" y="24301"/>
                    <a:pt x="120" y="25182"/>
                    <a:pt x="60" y="26075"/>
                  </a:cubicBezTo>
                  <a:cubicBezTo>
                    <a:pt x="48" y="26361"/>
                    <a:pt x="72" y="26647"/>
                    <a:pt x="1" y="26909"/>
                  </a:cubicBezTo>
                  <a:lnTo>
                    <a:pt x="1" y="29207"/>
                  </a:lnTo>
                  <a:cubicBezTo>
                    <a:pt x="72" y="29385"/>
                    <a:pt x="48" y="29588"/>
                    <a:pt x="60" y="29766"/>
                  </a:cubicBezTo>
                  <a:cubicBezTo>
                    <a:pt x="108" y="30457"/>
                    <a:pt x="167" y="31147"/>
                    <a:pt x="251" y="31838"/>
                  </a:cubicBezTo>
                  <a:cubicBezTo>
                    <a:pt x="358" y="32731"/>
                    <a:pt x="524" y="33612"/>
                    <a:pt x="715" y="34481"/>
                  </a:cubicBezTo>
                  <a:cubicBezTo>
                    <a:pt x="1096" y="36243"/>
                    <a:pt x="1644" y="37958"/>
                    <a:pt x="2322" y="39625"/>
                  </a:cubicBezTo>
                  <a:cubicBezTo>
                    <a:pt x="2953" y="41137"/>
                    <a:pt x="3692" y="42601"/>
                    <a:pt x="4561" y="43994"/>
                  </a:cubicBezTo>
                  <a:cubicBezTo>
                    <a:pt x="5192" y="45018"/>
                    <a:pt x="5894" y="46006"/>
                    <a:pt x="6656" y="46947"/>
                  </a:cubicBezTo>
                  <a:cubicBezTo>
                    <a:pt x="6966" y="47316"/>
                    <a:pt x="7287" y="47685"/>
                    <a:pt x="7621" y="48054"/>
                  </a:cubicBezTo>
                  <a:cubicBezTo>
                    <a:pt x="8168" y="48673"/>
                    <a:pt x="8752" y="49245"/>
                    <a:pt x="9359" y="49804"/>
                  </a:cubicBezTo>
                  <a:cubicBezTo>
                    <a:pt x="10585" y="50900"/>
                    <a:pt x="11895" y="51888"/>
                    <a:pt x="13312" y="52721"/>
                  </a:cubicBezTo>
                  <a:cubicBezTo>
                    <a:pt x="14812" y="53591"/>
                    <a:pt x="16384" y="54293"/>
                    <a:pt x="18027" y="54877"/>
                  </a:cubicBezTo>
                  <a:cubicBezTo>
                    <a:pt x="20051" y="55591"/>
                    <a:pt x="22146" y="56091"/>
                    <a:pt x="24242" y="56555"/>
                  </a:cubicBezTo>
                  <a:cubicBezTo>
                    <a:pt x="26528" y="57067"/>
                    <a:pt x="28814" y="57484"/>
                    <a:pt x="31076" y="57996"/>
                  </a:cubicBezTo>
                  <a:cubicBezTo>
                    <a:pt x="32624" y="58353"/>
                    <a:pt x="34183" y="58734"/>
                    <a:pt x="35755" y="59032"/>
                  </a:cubicBezTo>
                  <a:cubicBezTo>
                    <a:pt x="36791" y="59222"/>
                    <a:pt x="37839" y="59401"/>
                    <a:pt x="38886" y="59520"/>
                  </a:cubicBezTo>
                  <a:cubicBezTo>
                    <a:pt x="39506" y="59579"/>
                    <a:pt x="40125" y="59639"/>
                    <a:pt x="40756" y="59651"/>
                  </a:cubicBezTo>
                  <a:cubicBezTo>
                    <a:pt x="40791" y="59651"/>
                    <a:pt x="40839" y="59651"/>
                    <a:pt x="40875" y="59687"/>
                  </a:cubicBezTo>
                  <a:lnTo>
                    <a:pt x="42839" y="59687"/>
                  </a:lnTo>
                  <a:cubicBezTo>
                    <a:pt x="42994" y="59627"/>
                    <a:pt x="43161" y="59639"/>
                    <a:pt x="43316" y="59627"/>
                  </a:cubicBezTo>
                  <a:cubicBezTo>
                    <a:pt x="45125" y="59484"/>
                    <a:pt x="46887" y="59044"/>
                    <a:pt x="48554" y="58294"/>
                  </a:cubicBezTo>
                  <a:cubicBezTo>
                    <a:pt x="49745" y="57782"/>
                    <a:pt x="50840" y="57103"/>
                    <a:pt x="51840" y="56258"/>
                  </a:cubicBezTo>
                  <a:cubicBezTo>
                    <a:pt x="53257" y="55067"/>
                    <a:pt x="54353" y="53638"/>
                    <a:pt x="55067" y="51924"/>
                  </a:cubicBezTo>
                  <a:cubicBezTo>
                    <a:pt x="55484" y="50912"/>
                    <a:pt x="55829" y="49888"/>
                    <a:pt x="56198" y="48876"/>
                  </a:cubicBezTo>
                  <a:cubicBezTo>
                    <a:pt x="56722" y="47459"/>
                    <a:pt x="57508" y="46233"/>
                    <a:pt x="58460" y="45078"/>
                  </a:cubicBezTo>
                  <a:cubicBezTo>
                    <a:pt x="59341" y="44042"/>
                    <a:pt x="60282" y="43006"/>
                    <a:pt x="61020" y="41851"/>
                  </a:cubicBezTo>
                  <a:cubicBezTo>
                    <a:pt x="61889" y="40494"/>
                    <a:pt x="62520" y="39041"/>
                    <a:pt x="62937" y="37493"/>
                  </a:cubicBezTo>
                  <a:cubicBezTo>
                    <a:pt x="63175" y="36624"/>
                    <a:pt x="63330" y="35743"/>
                    <a:pt x="63437" y="34874"/>
                  </a:cubicBezTo>
                  <a:cubicBezTo>
                    <a:pt x="63473" y="34481"/>
                    <a:pt x="63520" y="34100"/>
                    <a:pt x="63520" y="33707"/>
                  </a:cubicBezTo>
                  <a:cubicBezTo>
                    <a:pt x="63520" y="33660"/>
                    <a:pt x="63509" y="33588"/>
                    <a:pt x="63556" y="33552"/>
                  </a:cubicBezTo>
                  <a:lnTo>
                    <a:pt x="63556" y="31969"/>
                  </a:lnTo>
                  <a:cubicBezTo>
                    <a:pt x="63509" y="31921"/>
                    <a:pt x="63520" y="31886"/>
                    <a:pt x="63556" y="31826"/>
                  </a:cubicBezTo>
                  <a:cubicBezTo>
                    <a:pt x="63520" y="30635"/>
                    <a:pt x="63354" y="29469"/>
                    <a:pt x="63104" y="28314"/>
                  </a:cubicBezTo>
                  <a:cubicBezTo>
                    <a:pt x="62687" y="26361"/>
                    <a:pt x="62020" y="24516"/>
                    <a:pt x="61080" y="22754"/>
                  </a:cubicBezTo>
                  <a:cubicBezTo>
                    <a:pt x="60306" y="21325"/>
                    <a:pt x="59401" y="19991"/>
                    <a:pt x="58389" y="18729"/>
                  </a:cubicBezTo>
                  <a:cubicBezTo>
                    <a:pt x="57782" y="17967"/>
                    <a:pt x="57127" y="17253"/>
                    <a:pt x="56448" y="16538"/>
                  </a:cubicBezTo>
                  <a:cubicBezTo>
                    <a:pt x="55472" y="15515"/>
                    <a:pt x="54412" y="14538"/>
                    <a:pt x="53341" y="13621"/>
                  </a:cubicBezTo>
                  <a:cubicBezTo>
                    <a:pt x="52138" y="12574"/>
                    <a:pt x="50888" y="11597"/>
                    <a:pt x="49626" y="10645"/>
                  </a:cubicBezTo>
                  <a:cubicBezTo>
                    <a:pt x="47459" y="9002"/>
                    <a:pt x="45256" y="7418"/>
                    <a:pt x="43054" y="5823"/>
                  </a:cubicBezTo>
                  <a:cubicBezTo>
                    <a:pt x="41768" y="4894"/>
                    <a:pt x="40482" y="3965"/>
                    <a:pt x="39101" y="3168"/>
                  </a:cubicBezTo>
                  <a:cubicBezTo>
                    <a:pt x="37743" y="2418"/>
                    <a:pt x="36350" y="1727"/>
                    <a:pt x="34886" y="1203"/>
                  </a:cubicBezTo>
                  <a:cubicBezTo>
                    <a:pt x="33802" y="822"/>
                    <a:pt x="32683" y="513"/>
                    <a:pt x="31540" y="298"/>
                  </a:cubicBezTo>
                  <a:cubicBezTo>
                    <a:pt x="30945" y="191"/>
                    <a:pt x="30350" y="120"/>
                    <a:pt x="29742" y="60"/>
                  </a:cubicBezTo>
                  <a:cubicBezTo>
                    <a:pt x="29540" y="48"/>
                    <a:pt x="29349" y="72"/>
                    <a:pt x="29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78662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subTitle" idx="1"/>
          </p:nvPr>
        </p:nvSpPr>
        <p:spPr>
          <a:xfrm>
            <a:off x="715175" y="1559307"/>
            <a:ext cx="2058000" cy="76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ubTitle" idx="2"/>
          </p:nvPr>
        </p:nvSpPr>
        <p:spPr>
          <a:xfrm>
            <a:off x="715175" y="2327882"/>
            <a:ext cx="2058000" cy="1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subTitle" idx="3"/>
          </p:nvPr>
        </p:nvSpPr>
        <p:spPr>
          <a:xfrm>
            <a:off x="3147991" y="1559307"/>
            <a:ext cx="2058000" cy="76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ubTitle" idx="4"/>
          </p:nvPr>
        </p:nvSpPr>
        <p:spPr>
          <a:xfrm>
            <a:off x="3147988" y="2327882"/>
            <a:ext cx="2058000" cy="1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subTitle" idx="5"/>
          </p:nvPr>
        </p:nvSpPr>
        <p:spPr>
          <a:xfrm>
            <a:off x="5580806" y="1559307"/>
            <a:ext cx="2058000" cy="76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6"/>
          </p:nvPr>
        </p:nvSpPr>
        <p:spPr>
          <a:xfrm>
            <a:off x="5580802" y="2327882"/>
            <a:ext cx="2058000" cy="16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106" name="Google Shape;106;p14"/>
          <p:cNvGrpSpPr/>
          <p:nvPr/>
        </p:nvGrpSpPr>
        <p:grpSpPr>
          <a:xfrm>
            <a:off x="-1686300" y="541800"/>
            <a:ext cx="11513416" cy="4926400"/>
            <a:chOff x="-1686300" y="541800"/>
            <a:chExt cx="11513416" cy="4926400"/>
          </a:xfrm>
        </p:grpSpPr>
        <p:sp>
          <p:nvSpPr>
            <p:cNvPr id="107" name="Google Shape;107;p14"/>
            <p:cNvSpPr/>
            <p:nvPr/>
          </p:nvSpPr>
          <p:spPr>
            <a:xfrm rot="5400000" flipH="1">
              <a:off x="7270527" y="3289252"/>
              <a:ext cx="2403116" cy="1486883"/>
            </a:xfrm>
            <a:custGeom>
              <a:avLst/>
              <a:gdLst/>
              <a:ahLst/>
              <a:cxnLst/>
              <a:rect l="l" t="t" r="r" b="b"/>
              <a:pathLst>
                <a:path w="86857" h="53746" extrusionOk="0">
                  <a:moveTo>
                    <a:pt x="227" y="1"/>
                  </a:moveTo>
                  <a:cubicBezTo>
                    <a:pt x="48" y="1"/>
                    <a:pt x="0" y="48"/>
                    <a:pt x="0" y="227"/>
                  </a:cubicBezTo>
                  <a:lnTo>
                    <a:pt x="0" y="49733"/>
                  </a:lnTo>
                  <a:cubicBezTo>
                    <a:pt x="191" y="49733"/>
                    <a:pt x="310" y="49864"/>
                    <a:pt x="548" y="49923"/>
                  </a:cubicBezTo>
                  <a:cubicBezTo>
                    <a:pt x="1965" y="50638"/>
                    <a:pt x="3429" y="51257"/>
                    <a:pt x="4930" y="51793"/>
                  </a:cubicBezTo>
                  <a:cubicBezTo>
                    <a:pt x="6668" y="52412"/>
                    <a:pt x="8442" y="52888"/>
                    <a:pt x="10240" y="53210"/>
                  </a:cubicBezTo>
                  <a:cubicBezTo>
                    <a:pt x="11073" y="53364"/>
                    <a:pt x="11919" y="53495"/>
                    <a:pt x="12788" y="53567"/>
                  </a:cubicBezTo>
                  <a:cubicBezTo>
                    <a:pt x="13490" y="53626"/>
                    <a:pt x="14181" y="53698"/>
                    <a:pt x="14883" y="53698"/>
                  </a:cubicBezTo>
                  <a:cubicBezTo>
                    <a:pt x="14943" y="53698"/>
                    <a:pt x="14990" y="53698"/>
                    <a:pt x="15014" y="53745"/>
                  </a:cubicBezTo>
                  <a:lnTo>
                    <a:pt x="17443" y="53745"/>
                  </a:lnTo>
                  <a:cubicBezTo>
                    <a:pt x="17486" y="53703"/>
                    <a:pt x="17534" y="53697"/>
                    <a:pt x="17589" y="53697"/>
                  </a:cubicBezTo>
                  <a:cubicBezTo>
                    <a:pt x="17611" y="53697"/>
                    <a:pt x="17634" y="53698"/>
                    <a:pt x="17657" y="53698"/>
                  </a:cubicBezTo>
                  <a:cubicBezTo>
                    <a:pt x="18610" y="53686"/>
                    <a:pt x="19539" y="53567"/>
                    <a:pt x="20479" y="53460"/>
                  </a:cubicBezTo>
                  <a:cubicBezTo>
                    <a:pt x="22872" y="53186"/>
                    <a:pt x="25194" y="52626"/>
                    <a:pt x="27480" y="51828"/>
                  </a:cubicBezTo>
                  <a:cubicBezTo>
                    <a:pt x="29278" y="51185"/>
                    <a:pt x="31016" y="50400"/>
                    <a:pt x="32683" y="49423"/>
                  </a:cubicBezTo>
                  <a:cubicBezTo>
                    <a:pt x="33695" y="48828"/>
                    <a:pt x="34683" y="48197"/>
                    <a:pt x="35612" y="47495"/>
                  </a:cubicBezTo>
                  <a:cubicBezTo>
                    <a:pt x="36243" y="47030"/>
                    <a:pt x="36850" y="46530"/>
                    <a:pt x="37434" y="46006"/>
                  </a:cubicBezTo>
                  <a:cubicBezTo>
                    <a:pt x="37850" y="45637"/>
                    <a:pt x="38267" y="45232"/>
                    <a:pt x="38648" y="44816"/>
                  </a:cubicBezTo>
                  <a:cubicBezTo>
                    <a:pt x="39708" y="43696"/>
                    <a:pt x="40613" y="42482"/>
                    <a:pt x="41434" y="41184"/>
                  </a:cubicBezTo>
                  <a:cubicBezTo>
                    <a:pt x="42149" y="40065"/>
                    <a:pt x="42803" y="38922"/>
                    <a:pt x="43625" y="37862"/>
                  </a:cubicBezTo>
                  <a:cubicBezTo>
                    <a:pt x="44506" y="36731"/>
                    <a:pt x="45589" y="35826"/>
                    <a:pt x="46851" y="35124"/>
                  </a:cubicBezTo>
                  <a:cubicBezTo>
                    <a:pt x="48030" y="34505"/>
                    <a:pt x="49245" y="34029"/>
                    <a:pt x="50554" y="33790"/>
                  </a:cubicBezTo>
                  <a:cubicBezTo>
                    <a:pt x="51082" y="33697"/>
                    <a:pt x="51610" y="33660"/>
                    <a:pt x="52138" y="33660"/>
                  </a:cubicBezTo>
                  <a:cubicBezTo>
                    <a:pt x="52550" y="33660"/>
                    <a:pt x="52963" y="33682"/>
                    <a:pt x="53376" y="33719"/>
                  </a:cubicBezTo>
                  <a:cubicBezTo>
                    <a:pt x="55174" y="33862"/>
                    <a:pt x="56900" y="34386"/>
                    <a:pt x="58651" y="34695"/>
                  </a:cubicBezTo>
                  <a:cubicBezTo>
                    <a:pt x="59305" y="34814"/>
                    <a:pt x="59996" y="34910"/>
                    <a:pt x="60663" y="34969"/>
                  </a:cubicBezTo>
                  <a:cubicBezTo>
                    <a:pt x="61181" y="35021"/>
                    <a:pt x="61709" y="35055"/>
                    <a:pt x="62245" y="35055"/>
                  </a:cubicBezTo>
                  <a:cubicBezTo>
                    <a:pt x="62325" y="35055"/>
                    <a:pt x="62404" y="35054"/>
                    <a:pt x="62484" y="35053"/>
                  </a:cubicBezTo>
                  <a:cubicBezTo>
                    <a:pt x="63461" y="35041"/>
                    <a:pt x="64449" y="34922"/>
                    <a:pt x="65413" y="34755"/>
                  </a:cubicBezTo>
                  <a:cubicBezTo>
                    <a:pt x="66437" y="34564"/>
                    <a:pt x="67461" y="34314"/>
                    <a:pt x="68461" y="33981"/>
                  </a:cubicBezTo>
                  <a:cubicBezTo>
                    <a:pt x="69283" y="33719"/>
                    <a:pt x="70081" y="33398"/>
                    <a:pt x="70866" y="33040"/>
                  </a:cubicBezTo>
                  <a:cubicBezTo>
                    <a:pt x="72200" y="32445"/>
                    <a:pt x="73450" y="31731"/>
                    <a:pt x="74653" y="30909"/>
                  </a:cubicBezTo>
                  <a:cubicBezTo>
                    <a:pt x="75593" y="30278"/>
                    <a:pt x="76498" y="29564"/>
                    <a:pt x="77367" y="28814"/>
                  </a:cubicBezTo>
                  <a:cubicBezTo>
                    <a:pt x="78153" y="28135"/>
                    <a:pt x="78891" y="27409"/>
                    <a:pt x="79606" y="26647"/>
                  </a:cubicBezTo>
                  <a:cubicBezTo>
                    <a:pt x="80558" y="25635"/>
                    <a:pt x="81427" y="24563"/>
                    <a:pt x="82225" y="23432"/>
                  </a:cubicBezTo>
                  <a:cubicBezTo>
                    <a:pt x="82927" y="22444"/>
                    <a:pt x="83558" y="21420"/>
                    <a:pt x="84070" y="20336"/>
                  </a:cubicBezTo>
                  <a:cubicBezTo>
                    <a:pt x="84821" y="18789"/>
                    <a:pt x="85428" y="17193"/>
                    <a:pt x="85880" y="15526"/>
                  </a:cubicBezTo>
                  <a:cubicBezTo>
                    <a:pt x="86178" y="14431"/>
                    <a:pt x="86392" y="13324"/>
                    <a:pt x="86559" y="12205"/>
                  </a:cubicBezTo>
                  <a:cubicBezTo>
                    <a:pt x="86654" y="11550"/>
                    <a:pt x="86726" y="10883"/>
                    <a:pt x="86773" y="10216"/>
                  </a:cubicBezTo>
                  <a:cubicBezTo>
                    <a:pt x="86785" y="9954"/>
                    <a:pt x="86773" y="9680"/>
                    <a:pt x="86856" y="9418"/>
                  </a:cubicBezTo>
                  <a:lnTo>
                    <a:pt x="86856" y="6478"/>
                  </a:lnTo>
                  <a:cubicBezTo>
                    <a:pt x="86749" y="6287"/>
                    <a:pt x="86785" y="6049"/>
                    <a:pt x="86773" y="5835"/>
                  </a:cubicBezTo>
                  <a:cubicBezTo>
                    <a:pt x="86654" y="3930"/>
                    <a:pt x="86356" y="2072"/>
                    <a:pt x="85880" y="239"/>
                  </a:cubicBezTo>
                  <a:cubicBezTo>
                    <a:pt x="85844" y="167"/>
                    <a:pt x="85856" y="72"/>
                    <a:pt x="858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4"/>
            <p:cNvSpPr/>
            <p:nvPr/>
          </p:nvSpPr>
          <p:spPr>
            <a:xfrm>
              <a:off x="8340200" y="4071823"/>
              <a:ext cx="1486916" cy="1396377"/>
            </a:xfrm>
            <a:custGeom>
              <a:avLst/>
              <a:gdLst/>
              <a:ahLst/>
              <a:cxnLst/>
              <a:rect l="l" t="t" r="r" b="b"/>
              <a:pathLst>
                <a:path w="63557" h="59687" extrusionOk="0">
                  <a:moveTo>
                    <a:pt x="27492" y="1"/>
                  </a:moveTo>
                  <a:cubicBezTo>
                    <a:pt x="27266" y="72"/>
                    <a:pt x="27040" y="48"/>
                    <a:pt x="26825" y="60"/>
                  </a:cubicBezTo>
                  <a:cubicBezTo>
                    <a:pt x="25432" y="179"/>
                    <a:pt x="24111" y="465"/>
                    <a:pt x="22801" y="906"/>
                  </a:cubicBezTo>
                  <a:cubicBezTo>
                    <a:pt x="21325" y="1418"/>
                    <a:pt x="19955" y="2132"/>
                    <a:pt x="18634" y="2918"/>
                  </a:cubicBezTo>
                  <a:cubicBezTo>
                    <a:pt x="17122" y="3823"/>
                    <a:pt x="15705" y="4858"/>
                    <a:pt x="14336" y="5966"/>
                  </a:cubicBezTo>
                  <a:cubicBezTo>
                    <a:pt x="13467" y="6668"/>
                    <a:pt x="12633" y="7394"/>
                    <a:pt x="11823" y="8156"/>
                  </a:cubicBezTo>
                  <a:cubicBezTo>
                    <a:pt x="11252" y="8680"/>
                    <a:pt x="10692" y="9216"/>
                    <a:pt x="10133" y="9740"/>
                  </a:cubicBezTo>
                  <a:cubicBezTo>
                    <a:pt x="8621" y="11169"/>
                    <a:pt x="7144" y="12633"/>
                    <a:pt x="5692" y="14122"/>
                  </a:cubicBezTo>
                  <a:cubicBezTo>
                    <a:pt x="4584" y="15253"/>
                    <a:pt x="3549" y="16443"/>
                    <a:pt x="2656" y="17777"/>
                  </a:cubicBezTo>
                  <a:cubicBezTo>
                    <a:pt x="1501" y="19503"/>
                    <a:pt x="774" y="21384"/>
                    <a:pt x="393" y="23432"/>
                  </a:cubicBezTo>
                  <a:cubicBezTo>
                    <a:pt x="227" y="24301"/>
                    <a:pt x="120" y="25182"/>
                    <a:pt x="60" y="26075"/>
                  </a:cubicBezTo>
                  <a:cubicBezTo>
                    <a:pt x="48" y="26361"/>
                    <a:pt x="72" y="26647"/>
                    <a:pt x="1" y="26909"/>
                  </a:cubicBezTo>
                  <a:lnTo>
                    <a:pt x="1" y="29207"/>
                  </a:lnTo>
                  <a:cubicBezTo>
                    <a:pt x="72" y="29385"/>
                    <a:pt x="48" y="29588"/>
                    <a:pt x="60" y="29766"/>
                  </a:cubicBezTo>
                  <a:cubicBezTo>
                    <a:pt x="108" y="30457"/>
                    <a:pt x="167" y="31147"/>
                    <a:pt x="251" y="31838"/>
                  </a:cubicBezTo>
                  <a:cubicBezTo>
                    <a:pt x="358" y="32731"/>
                    <a:pt x="524" y="33612"/>
                    <a:pt x="715" y="34481"/>
                  </a:cubicBezTo>
                  <a:cubicBezTo>
                    <a:pt x="1096" y="36243"/>
                    <a:pt x="1644" y="37958"/>
                    <a:pt x="2322" y="39625"/>
                  </a:cubicBezTo>
                  <a:cubicBezTo>
                    <a:pt x="2953" y="41137"/>
                    <a:pt x="3692" y="42601"/>
                    <a:pt x="4561" y="43994"/>
                  </a:cubicBezTo>
                  <a:cubicBezTo>
                    <a:pt x="5192" y="45018"/>
                    <a:pt x="5894" y="46006"/>
                    <a:pt x="6656" y="46947"/>
                  </a:cubicBezTo>
                  <a:cubicBezTo>
                    <a:pt x="6966" y="47316"/>
                    <a:pt x="7287" y="47685"/>
                    <a:pt x="7621" y="48054"/>
                  </a:cubicBezTo>
                  <a:cubicBezTo>
                    <a:pt x="8168" y="48673"/>
                    <a:pt x="8752" y="49245"/>
                    <a:pt x="9359" y="49804"/>
                  </a:cubicBezTo>
                  <a:cubicBezTo>
                    <a:pt x="10585" y="50900"/>
                    <a:pt x="11895" y="51888"/>
                    <a:pt x="13312" y="52721"/>
                  </a:cubicBezTo>
                  <a:cubicBezTo>
                    <a:pt x="14812" y="53591"/>
                    <a:pt x="16384" y="54293"/>
                    <a:pt x="18027" y="54877"/>
                  </a:cubicBezTo>
                  <a:cubicBezTo>
                    <a:pt x="20051" y="55591"/>
                    <a:pt x="22146" y="56091"/>
                    <a:pt x="24242" y="56555"/>
                  </a:cubicBezTo>
                  <a:cubicBezTo>
                    <a:pt x="26528" y="57067"/>
                    <a:pt x="28814" y="57484"/>
                    <a:pt x="31076" y="57996"/>
                  </a:cubicBezTo>
                  <a:cubicBezTo>
                    <a:pt x="32624" y="58353"/>
                    <a:pt x="34183" y="58734"/>
                    <a:pt x="35755" y="59032"/>
                  </a:cubicBezTo>
                  <a:cubicBezTo>
                    <a:pt x="36791" y="59222"/>
                    <a:pt x="37839" y="59401"/>
                    <a:pt x="38886" y="59520"/>
                  </a:cubicBezTo>
                  <a:cubicBezTo>
                    <a:pt x="39506" y="59579"/>
                    <a:pt x="40125" y="59639"/>
                    <a:pt x="40756" y="59651"/>
                  </a:cubicBezTo>
                  <a:cubicBezTo>
                    <a:pt x="40791" y="59651"/>
                    <a:pt x="40839" y="59651"/>
                    <a:pt x="40875" y="59687"/>
                  </a:cubicBezTo>
                  <a:lnTo>
                    <a:pt x="42839" y="59687"/>
                  </a:lnTo>
                  <a:cubicBezTo>
                    <a:pt x="42994" y="59627"/>
                    <a:pt x="43161" y="59639"/>
                    <a:pt x="43316" y="59627"/>
                  </a:cubicBezTo>
                  <a:cubicBezTo>
                    <a:pt x="45125" y="59484"/>
                    <a:pt x="46887" y="59044"/>
                    <a:pt x="48554" y="58294"/>
                  </a:cubicBezTo>
                  <a:cubicBezTo>
                    <a:pt x="49745" y="57782"/>
                    <a:pt x="50840" y="57103"/>
                    <a:pt x="51840" y="56258"/>
                  </a:cubicBezTo>
                  <a:cubicBezTo>
                    <a:pt x="53257" y="55067"/>
                    <a:pt x="54353" y="53638"/>
                    <a:pt x="55067" y="51924"/>
                  </a:cubicBezTo>
                  <a:cubicBezTo>
                    <a:pt x="55484" y="50912"/>
                    <a:pt x="55829" y="49888"/>
                    <a:pt x="56198" y="48876"/>
                  </a:cubicBezTo>
                  <a:cubicBezTo>
                    <a:pt x="56722" y="47459"/>
                    <a:pt x="57508" y="46233"/>
                    <a:pt x="58460" y="45078"/>
                  </a:cubicBezTo>
                  <a:cubicBezTo>
                    <a:pt x="59341" y="44042"/>
                    <a:pt x="60282" y="43006"/>
                    <a:pt x="61020" y="41851"/>
                  </a:cubicBezTo>
                  <a:cubicBezTo>
                    <a:pt x="61889" y="40494"/>
                    <a:pt x="62520" y="39041"/>
                    <a:pt x="62937" y="37493"/>
                  </a:cubicBezTo>
                  <a:cubicBezTo>
                    <a:pt x="63175" y="36624"/>
                    <a:pt x="63330" y="35743"/>
                    <a:pt x="63437" y="34874"/>
                  </a:cubicBezTo>
                  <a:cubicBezTo>
                    <a:pt x="63473" y="34481"/>
                    <a:pt x="63520" y="34100"/>
                    <a:pt x="63520" y="33707"/>
                  </a:cubicBezTo>
                  <a:cubicBezTo>
                    <a:pt x="63520" y="33660"/>
                    <a:pt x="63509" y="33588"/>
                    <a:pt x="63556" y="33552"/>
                  </a:cubicBezTo>
                  <a:lnTo>
                    <a:pt x="63556" y="31969"/>
                  </a:lnTo>
                  <a:cubicBezTo>
                    <a:pt x="63509" y="31921"/>
                    <a:pt x="63520" y="31886"/>
                    <a:pt x="63556" y="31826"/>
                  </a:cubicBezTo>
                  <a:cubicBezTo>
                    <a:pt x="63520" y="30635"/>
                    <a:pt x="63354" y="29469"/>
                    <a:pt x="63104" y="28314"/>
                  </a:cubicBezTo>
                  <a:cubicBezTo>
                    <a:pt x="62687" y="26361"/>
                    <a:pt x="62020" y="24516"/>
                    <a:pt x="61080" y="22754"/>
                  </a:cubicBezTo>
                  <a:cubicBezTo>
                    <a:pt x="60306" y="21325"/>
                    <a:pt x="59401" y="19991"/>
                    <a:pt x="58389" y="18729"/>
                  </a:cubicBezTo>
                  <a:cubicBezTo>
                    <a:pt x="57782" y="17967"/>
                    <a:pt x="57127" y="17253"/>
                    <a:pt x="56448" y="16538"/>
                  </a:cubicBezTo>
                  <a:cubicBezTo>
                    <a:pt x="55472" y="15515"/>
                    <a:pt x="54412" y="14538"/>
                    <a:pt x="53341" y="13621"/>
                  </a:cubicBezTo>
                  <a:cubicBezTo>
                    <a:pt x="52138" y="12574"/>
                    <a:pt x="50888" y="11597"/>
                    <a:pt x="49626" y="10645"/>
                  </a:cubicBezTo>
                  <a:cubicBezTo>
                    <a:pt x="47459" y="9002"/>
                    <a:pt x="45256" y="7418"/>
                    <a:pt x="43054" y="5823"/>
                  </a:cubicBezTo>
                  <a:cubicBezTo>
                    <a:pt x="41768" y="4894"/>
                    <a:pt x="40482" y="3965"/>
                    <a:pt x="39101" y="3168"/>
                  </a:cubicBezTo>
                  <a:cubicBezTo>
                    <a:pt x="37743" y="2418"/>
                    <a:pt x="36350" y="1727"/>
                    <a:pt x="34886" y="1203"/>
                  </a:cubicBezTo>
                  <a:cubicBezTo>
                    <a:pt x="33802" y="822"/>
                    <a:pt x="32683" y="513"/>
                    <a:pt x="31540" y="298"/>
                  </a:cubicBezTo>
                  <a:cubicBezTo>
                    <a:pt x="30945" y="191"/>
                    <a:pt x="30350" y="120"/>
                    <a:pt x="29742" y="60"/>
                  </a:cubicBezTo>
                  <a:cubicBezTo>
                    <a:pt x="29540" y="48"/>
                    <a:pt x="29349" y="72"/>
                    <a:pt x="29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-1686300" y="541800"/>
              <a:ext cx="2176509" cy="2043981"/>
            </a:xfrm>
            <a:custGeom>
              <a:avLst/>
              <a:gdLst/>
              <a:ahLst/>
              <a:cxnLst/>
              <a:rect l="l" t="t" r="r" b="b"/>
              <a:pathLst>
                <a:path w="63557" h="59687" extrusionOk="0">
                  <a:moveTo>
                    <a:pt x="27492" y="1"/>
                  </a:moveTo>
                  <a:cubicBezTo>
                    <a:pt x="27266" y="72"/>
                    <a:pt x="27040" y="48"/>
                    <a:pt x="26825" y="60"/>
                  </a:cubicBezTo>
                  <a:cubicBezTo>
                    <a:pt x="25432" y="179"/>
                    <a:pt x="24111" y="465"/>
                    <a:pt x="22801" y="906"/>
                  </a:cubicBezTo>
                  <a:cubicBezTo>
                    <a:pt x="21325" y="1418"/>
                    <a:pt x="19955" y="2132"/>
                    <a:pt x="18634" y="2918"/>
                  </a:cubicBezTo>
                  <a:cubicBezTo>
                    <a:pt x="17122" y="3823"/>
                    <a:pt x="15705" y="4858"/>
                    <a:pt x="14336" y="5966"/>
                  </a:cubicBezTo>
                  <a:cubicBezTo>
                    <a:pt x="13467" y="6668"/>
                    <a:pt x="12633" y="7394"/>
                    <a:pt x="11823" y="8156"/>
                  </a:cubicBezTo>
                  <a:cubicBezTo>
                    <a:pt x="11252" y="8680"/>
                    <a:pt x="10692" y="9216"/>
                    <a:pt x="10133" y="9740"/>
                  </a:cubicBezTo>
                  <a:cubicBezTo>
                    <a:pt x="8621" y="11169"/>
                    <a:pt x="7144" y="12633"/>
                    <a:pt x="5692" y="14122"/>
                  </a:cubicBezTo>
                  <a:cubicBezTo>
                    <a:pt x="4584" y="15253"/>
                    <a:pt x="3549" y="16443"/>
                    <a:pt x="2656" y="17777"/>
                  </a:cubicBezTo>
                  <a:cubicBezTo>
                    <a:pt x="1501" y="19503"/>
                    <a:pt x="774" y="21384"/>
                    <a:pt x="393" y="23432"/>
                  </a:cubicBezTo>
                  <a:cubicBezTo>
                    <a:pt x="227" y="24301"/>
                    <a:pt x="120" y="25182"/>
                    <a:pt x="60" y="26075"/>
                  </a:cubicBezTo>
                  <a:cubicBezTo>
                    <a:pt x="48" y="26361"/>
                    <a:pt x="72" y="26647"/>
                    <a:pt x="1" y="26909"/>
                  </a:cubicBezTo>
                  <a:lnTo>
                    <a:pt x="1" y="29207"/>
                  </a:lnTo>
                  <a:cubicBezTo>
                    <a:pt x="72" y="29385"/>
                    <a:pt x="48" y="29588"/>
                    <a:pt x="60" y="29766"/>
                  </a:cubicBezTo>
                  <a:cubicBezTo>
                    <a:pt x="108" y="30457"/>
                    <a:pt x="167" y="31147"/>
                    <a:pt x="251" y="31838"/>
                  </a:cubicBezTo>
                  <a:cubicBezTo>
                    <a:pt x="358" y="32731"/>
                    <a:pt x="524" y="33612"/>
                    <a:pt x="715" y="34481"/>
                  </a:cubicBezTo>
                  <a:cubicBezTo>
                    <a:pt x="1096" y="36243"/>
                    <a:pt x="1644" y="37958"/>
                    <a:pt x="2322" y="39625"/>
                  </a:cubicBezTo>
                  <a:cubicBezTo>
                    <a:pt x="2953" y="41137"/>
                    <a:pt x="3692" y="42601"/>
                    <a:pt x="4561" y="43994"/>
                  </a:cubicBezTo>
                  <a:cubicBezTo>
                    <a:pt x="5192" y="45018"/>
                    <a:pt x="5894" y="46006"/>
                    <a:pt x="6656" y="46947"/>
                  </a:cubicBezTo>
                  <a:cubicBezTo>
                    <a:pt x="6966" y="47316"/>
                    <a:pt x="7287" y="47685"/>
                    <a:pt x="7621" y="48054"/>
                  </a:cubicBezTo>
                  <a:cubicBezTo>
                    <a:pt x="8168" y="48673"/>
                    <a:pt x="8752" y="49245"/>
                    <a:pt x="9359" y="49804"/>
                  </a:cubicBezTo>
                  <a:cubicBezTo>
                    <a:pt x="10585" y="50900"/>
                    <a:pt x="11895" y="51888"/>
                    <a:pt x="13312" y="52721"/>
                  </a:cubicBezTo>
                  <a:cubicBezTo>
                    <a:pt x="14812" y="53591"/>
                    <a:pt x="16384" y="54293"/>
                    <a:pt x="18027" y="54877"/>
                  </a:cubicBezTo>
                  <a:cubicBezTo>
                    <a:pt x="20051" y="55591"/>
                    <a:pt x="22146" y="56091"/>
                    <a:pt x="24242" y="56555"/>
                  </a:cubicBezTo>
                  <a:cubicBezTo>
                    <a:pt x="26528" y="57067"/>
                    <a:pt x="28814" y="57484"/>
                    <a:pt x="31076" y="57996"/>
                  </a:cubicBezTo>
                  <a:cubicBezTo>
                    <a:pt x="32624" y="58353"/>
                    <a:pt x="34183" y="58734"/>
                    <a:pt x="35755" y="59032"/>
                  </a:cubicBezTo>
                  <a:cubicBezTo>
                    <a:pt x="36791" y="59222"/>
                    <a:pt x="37839" y="59401"/>
                    <a:pt x="38886" y="59520"/>
                  </a:cubicBezTo>
                  <a:cubicBezTo>
                    <a:pt x="39506" y="59579"/>
                    <a:pt x="40125" y="59639"/>
                    <a:pt x="40756" y="59651"/>
                  </a:cubicBezTo>
                  <a:cubicBezTo>
                    <a:pt x="40791" y="59651"/>
                    <a:pt x="40839" y="59651"/>
                    <a:pt x="40875" y="59687"/>
                  </a:cubicBezTo>
                  <a:lnTo>
                    <a:pt x="42839" y="59687"/>
                  </a:lnTo>
                  <a:cubicBezTo>
                    <a:pt x="42994" y="59627"/>
                    <a:pt x="43161" y="59639"/>
                    <a:pt x="43316" y="59627"/>
                  </a:cubicBezTo>
                  <a:cubicBezTo>
                    <a:pt x="45125" y="59484"/>
                    <a:pt x="46887" y="59044"/>
                    <a:pt x="48554" y="58294"/>
                  </a:cubicBezTo>
                  <a:cubicBezTo>
                    <a:pt x="49745" y="57782"/>
                    <a:pt x="50840" y="57103"/>
                    <a:pt x="51840" y="56258"/>
                  </a:cubicBezTo>
                  <a:cubicBezTo>
                    <a:pt x="53257" y="55067"/>
                    <a:pt x="54353" y="53638"/>
                    <a:pt x="55067" y="51924"/>
                  </a:cubicBezTo>
                  <a:cubicBezTo>
                    <a:pt x="55484" y="50912"/>
                    <a:pt x="55829" y="49888"/>
                    <a:pt x="56198" y="48876"/>
                  </a:cubicBezTo>
                  <a:cubicBezTo>
                    <a:pt x="56722" y="47459"/>
                    <a:pt x="57508" y="46233"/>
                    <a:pt x="58460" y="45078"/>
                  </a:cubicBezTo>
                  <a:cubicBezTo>
                    <a:pt x="59341" y="44042"/>
                    <a:pt x="60282" y="43006"/>
                    <a:pt x="61020" y="41851"/>
                  </a:cubicBezTo>
                  <a:cubicBezTo>
                    <a:pt x="61889" y="40494"/>
                    <a:pt x="62520" y="39041"/>
                    <a:pt x="62937" y="37493"/>
                  </a:cubicBezTo>
                  <a:cubicBezTo>
                    <a:pt x="63175" y="36624"/>
                    <a:pt x="63330" y="35743"/>
                    <a:pt x="63437" y="34874"/>
                  </a:cubicBezTo>
                  <a:cubicBezTo>
                    <a:pt x="63473" y="34481"/>
                    <a:pt x="63520" y="34100"/>
                    <a:pt x="63520" y="33707"/>
                  </a:cubicBezTo>
                  <a:cubicBezTo>
                    <a:pt x="63520" y="33660"/>
                    <a:pt x="63509" y="33588"/>
                    <a:pt x="63556" y="33552"/>
                  </a:cubicBezTo>
                  <a:lnTo>
                    <a:pt x="63556" y="31969"/>
                  </a:lnTo>
                  <a:cubicBezTo>
                    <a:pt x="63509" y="31921"/>
                    <a:pt x="63520" y="31886"/>
                    <a:pt x="63556" y="31826"/>
                  </a:cubicBezTo>
                  <a:cubicBezTo>
                    <a:pt x="63520" y="30635"/>
                    <a:pt x="63354" y="29469"/>
                    <a:pt x="63104" y="28314"/>
                  </a:cubicBezTo>
                  <a:cubicBezTo>
                    <a:pt x="62687" y="26361"/>
                    <a:pt x="62020" y="24516"/>
                    <a:pt x="61080" y="22754"/>
                  </a:cubicBezTo>
                  <a:cubicBezTo>
                    <a:pt x="60306" y="21325"/>
                    <a:pt x="59401" y="19991"/>
                    <a:pt x="58389" y="18729"/>
                  </a:cubicBezTo>
                  <a:cubicBezTo>
                    <a:pt x="57782" y="17967"/>
                    <a:pt x="57127" y="17253"/>
                    <a:pt x="56448" y="16538"/>
                  </a:cubicBezTo>
                  <a:cubicBezTo>
                    <a:pt x="55472" y="15515"/>
                    <a:pt x="54412" y="14538"/>
                    <a:pt x="53341" y="13621"/>
                  </a:cubicBezTo>
                  <a:cubicBezTo>
                    <a:pt x="52138" y="12574"/>
                    <a:pt x="50888" y="11597"/>
                    <a:pt x="49626" y="10645"/>
                  </a:cubicBezTo>
                  <a:cubicBezTo>
                    <a:pt x="47459" y="9002"/>
                    <a:pt x="45256" y="7418"/>
                    <a:pt x="43054" y="5823"/>
                  </a:cubicBezTo>
                  <a:cubicBezTo>
                    <a:pt x="41768" y="4894"/>
                    <a:pt x="40482" y="3965"/>
                    <a:pt x="39101" y="3168"/>
                  </a:cubicBezTo>
                  <a:cubicBezTo>
                    <a:pt x="37743" y="2418"/>
                    <a:pt x="36350" y="1727"/>
                    <a:pt x="34886" y="1203"/>
                  </a:cubicBezTo>
                  <a:cubicBezTo>
                    <a:pt x="33802" y="822"/>
                    <a:pt x="32683" y="513"/>
                    <a:pt x="31540" y="298"/>
                  </a:cubicBezTo>
                  <a:cubicBezTo>
                    <a:pt x="30945" y="191"/>
                    <a:pt x="30350" y="120"/>
                    <a:pt x="29742" y="60"/>
                  </a:cubicBezTo>
                  <a:cubicBezTo>
                    <a:pt x="29540" y="48"/>
                    <a:pt x="29349" y="72"/>
                    <a:pt x="29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41193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3" name="Google Shape;43;p6"/>
          <p:cNvGrpSpPr/>
          <p:nvPr/>
        </p:nvGrpSpPr>
        <p:grpSpPr>
          <a:xfrm>
            <a:off x="7534656" y="-581536"/>
            <a:ext cx="2363140" cy="2167014"/>
            <a:chOff x="7534656" y="-581536"/>
            <a:chExt cx="2363140" cy="2167014"/>
          </a:xfrm>
        </p:grpSpPr>
        <p:sp>
          <p:nvSpPr>
            <p:cNvPr id="44" name="Google Shape;44;p6"/>
            <p:cNvSpPr/>
            <p:nvPr/>
          </p:nvSpPr>
          <p:spPr>
            <a:xfrm rot="10800000" flipH="1">
              <a:off x="7534656" y="-581536"/>
              <a:ext cx="1983644" cy="1364510"/>
            </a:xfrm>
            <a:custGeom>
              <a:avLst/>
              <a:gdLst/>
              <a:ahLst/>
              <a:cxnLst/>
              <a:rect l="l" t="t" r="r" b="b"/>
              <a:pathLst>
                <a:path w="52460" h="36091" extrusionOk="0">
                  <a:moveTo>
                    <a:pt x="40347" y="0"/>
                  </a:moveTo>
                  <a:cubicBezTo>
                    <a:pt x="40051" y="0"/>
                    <a:pt x="39754" y="5"/>
                    <a:pt x="39458" y="15"/>
                  </a:cubicBezTo>
                  <a:cubicBezTo>
                    <a:pt x="39438" y="14"/>
                    <a:pt x="39418" y="14"/>
                    <a:pt x="39398" y="14"/>
                  </a:cubicBezTo>
                  <a:cubicBezTo>
                    <a:pt x="39052" y="14"/>
                    <a:pt x="38718" y="90"/>
                    <a:pt x="38375" y="90"/>
                  </a:cubicBezTo>
                  <a:cubicBezTo>
                    <a:pt x="38292" y="90"/>
                    <a:pt x="38209" y="85"/>
                    <a:pt x="38124" y="74"/>
                  </a:cubicBezTo>
                  <a:cubicBezTo>
                    <a:pt x="38099" y="125"/>
                    <a:pt x="38049" y="140"/>
                    <a:pt x="37997" y="140"/>
                  </a:cubicBezTo>
                  <a:cubicBezTo>
                    <a:pt x="37976" y="140"/>
                    <a:pt x="37954" y="137"/>
                    <a:pt x="37934" y="134"/>
                  </a:cubicBezTo>
                  <a:cubicBezTo>
                    <a:pt x="35207" y="360"/>
                    <a:pt x="32576" y="920"/>
                    <a:pt x="29956" y="1646"/>
                  </a:cubicBezTo>
                  <a:cubicBezTo>
                    <a:pt x="27932" y="2217"/>
                    <a:pt x="25956" y="2991"/>
                    <a:pt x="23920" y="3539"/>
                  </a:cubicBezTo>
                  <a:cubicBezTo>
                    <a:pt x="22015" y="4051"/>
                    <a:pt x="20062" y="4408"/>
                    <a:pt x="18098" y="4622"/>
                  </a:cubicBezTo>
                  <a:cubicBezTo>
                    <a:pt x="17026" y="4742"/>
                    <a:pt x="15955" y="4884"/>
                    <a:pt x="14895" y="5146"/>
                  </a:cubicBezTo>
                  <a:cubicBezTo>
                    <a:pt x="14478" y="5253"/>
                    <a:pt x="14074" y="5396"/>
                    <a:pt x="13681" y="5539"/>
                  </a:cubicBezTo>
                  <a:cubicBezTo>
                    <a:pt x="13359" y="5670"/>
                    <a:pt x="13050" y="5849"/>
                    <a:pt x="12692" y="5920"/>
                  </a:cubicBezTo>
                  <a:cubicBezTo>
                    <a:pt x="11204" y="6730"/>
                    <a:pt x="9835" y="7706"/>
                    <a:pt x="8525" y="8754"/>
                  </a:cubicBezTo>
                  <a:cubicBezTo>
                    <a:pt x="7466" y="9587"/>
                    <a:pt x="6501" y="10540"/>
                    <a:pt x="5584" y="11504"/>
                  </a:cubicBezTo>
                  <a:cubicBezTo>
                    <a:pt x="4072" y="13064"/>
                    <a:pt x="2763" y="14778"/>
                    <a:pt x="1798" y="16743"/>
                  </a:cubicBezTo>
                  <a:cubicBezTo>
                    <a:pt x="941" y="18481"/>
                    <a:pt x="358" y="20303"/>
                    <a:pt x="131" y="22232"/>
                  </a:cubicBezTo>
                  <a:cubicBezTo>
                    <a:pt x="119" y="22327"/>
                    <a:pt x="119" y="22410"/>
                    <a:pt x="0" y="22422"/>
                  </a:cubicBezTo>
                  <a:lnTo>
                    <a:pt x="0" y="26042"/>
                  </a:lnTo>
                  <a:cubicBezTo>
                    <a:pt x="250" y="26232"/>
                    <a:pt x="143" y="26530"/>
                    <a:pt x="179" y="26792"/>
                  </a:cubicBezTo>
                  <a:cubicBezTo>
                    <a:pt x="465" y="28733"/>
                    <a:pt x="1024" y="30614"/>
                    <a:pt x="1834" y="32412"/>
                  </a:cubicBezTo>
                  <a:cubicBezTo>
                    <a:pt x="2346" y="33602"/>
                    <a:pt x="2977" y="34733"/>
                    <a:pt x="3703" y="35817"/>
                  </a:cubicBezTo>
                  <a:cubicBezTo>
                    <a:pt x="3751" y="35900"/>
                    <a:pt x="3810" y="35983"/>
                    <a:pt x="3798" y="36091"/>
                  </a:cubicBezTo>
                  <a:lnTo>
                    <a:pt x="52376" y="36091"/>
                  </a:lnTo>
                  <a:cubicBezTo>
                    <a:pt x="52400" y="36079"/>
                    <a:pt x="52412" y="36055"/>
                    <a:pt x="52459" y="36031"/>
                  </a:cubicBezTo>
                  <a:lnTo>
                    <a:pt x="52459" y="6980"/>
                  </a:lnTo>
                  <a:cubicBezTo>
                    <a:pt x="52269" y="6920"/>
                    <a:pt x="52340" y="6754"/>
                    <a:pt x="52340" y="6623"/>
                  </a:cubicBezTo>
                  <a:cubicBezTo>
                    <a:pt x="52328" y="5123"/>
                    <a:pt x="52328" y="3634"/>
                    <a:pt x="52340" y="2122"/>
                  </a:cubicBezTo>
                  <a:cubicBezTo>
                    <a:pt x="52340" y="1801"/>
                    <a:pt x="52233" y="1694"/>
                    <a:pt x="51935" y="1622"/>
                  </a:cubicBezTo>
                  <a:cubicBezTo>
                    <a:pt x="49971" y="1146"/>
                    <a:pt x="47983" y="753"/>
                    <a:pt x="45970" y="455"/>
                  </a:cubicBezTo>
                  <a:cubicBezTo>
                    <a:pt x="44109" y="188"/>
                    <a:pt x="42229" y="0"/>
                    <a:pt x="40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6"/>
            <p:cNvSpPr/>
            <p:nvPr/>
          </p:nvSpPr>
          <p:spPr>
            <a:xfrm>
              <a:off x="8598850" y="365625"/>
              <a:ext cx="1298946" cy="1219853"/>
            </a:xfrm>
            <a:custGeom>
              <a:avLst/>
              <a:gdLst/>
              <a:ahLst/>
              <a:cxnLst/>
              <a:rect l="l" t="t" r="r" b="b"/>
              <a:pathLst>
                <a:path w="63557" h="59687" extrusionOk="0">
                  <a:moveTo>
                    <a:pt x="27492" y="1"/>
                  </a:moveTo>
                  <a:cubicBezTo>
                    <a:pt x="27266" y="72"/>
                    <a:pt x="27040" y="48"/>
                    <a:pt x="26825" y="60"/>
                  </a:cubicBezTo>
                  <a:cubicBezTo>
                    <a:pt x="25432" y="179"/>
                    <a:pt x="24111" y="465"/>
                    <a:pt x="22801" y="906"/>
                  </a:cubicBezTo>
                  <a:cubicBezTo>
                    <a:pt x="21325" y="1418"/>
                    <a:pt x="19955" y="2132"/>
                    <a:pt x="18634" y="2918"/>
                  </a:cubicBezTo>
                  <a:cubicBezTo>
                    <a:pt x="17122" y="3823"/>
                    <a:pt x="15705" y="4858"/>
                    <a:pt x="14336" y="5966"/>
                  </a:cubicBezTo>
                  <a:cubicBezTo>
                    <a:pt x="13467" y="6668"/>
                    <a:pt x="12633" y="7394"/>
                    <a:pt x="11823" y="8156"/>
                  </a:cubicBezTo>
                  <a:cubicBezTo>
                    <a:pt x="11252" y="8680"/>
                    <a:pt x="10692" y="9216"/>
                    <a:pt x="10133" y="9740"/>
                  </a:cubicBezTo>
                  <a:cubicBezTo>
                    <a:pt x="8621" y="11169"/>
                    <a:pt x="7144" y="12633"/>
                    <a:pt x="5692" y="14122"/>
                  </a:cubicBezTo>
                  <a:cubicBezTo>
                    <a:pt x="4584" y="15253"/>
                    <a:pt x="3549" y="16443"/>
                    <a:pt x="2656" y="17777"/>
                  </a:cubicBezTo>
                  <a:cubicBezTo>
                    <a:pt x="1501" y="19503"/>
                    <a:pt x="774" y="21384"/>
                    <a:pt x="393" y="23432"/>
                  </a:cubicBezTo>
                  <a:cubicBezTo>
                    <a:pt x="227" y="24301"/>
                    <a:pt x="120" y="25182"/>
                    <a:pt x="60" y="26075"/>
                  </a:cubicBezTo>
                  <a:cubicBezTo>
                    <a:pt x="48" y="26361"/>
                    <a:pt x="72" y="26647"/>
                    <a:pt x="1" y="26909"/>
                  </a:cubicBezTo>
                  <a:lnTo>
                    <a:pt x="1" y="29207"/>
                  </a:lnTo>
                  <a:cubicBezTo>
                    <a:pt x="72" y="29385"/>
                    <a:pt x="48" y="29588"/>
                    <a:pt x="60" y="29766"/>
                  </a:cubicBezTo>
                  <a:cubicBezTo>
                    <a:pt x="108" y="30457"/>
                    <a:pt x="167" y="31147"/>
                    <a:pt x="251" y="31838"/>
                  </a:cubicBezTo>
                  <a:cubicBezTo>
                    <a:pt x="358" y="32731"/>
                    <a:pt x="524" y="33612"/>
                    <a:pt x="715" y="34481"/>
                  </a:cubicBezTo>
                  <a:cubicBezTo>
                    <a:pt x="1096" y="36243"/>
                    <a:pt x="1644" y="37958"/>
                    <a:pt x="2322" y="39625"/>
                  </a:cubicBezTo>
                  <a:cubicBezTo>
                    <a:pt x="2953" y="41137"/>
                    <a:pt x="3692" y="42601"/>
                    <a:pt x="4561" y="43994"/>
                  </a:cubicBezTo>
                  <a:cubicBezTo>
                    <a:pt x="5192" y="45018"/>
                    <a:pt x="5894" y="46006"/>
                    <a:pt x="6656" y="46947"/>
                  </a:cubicBezTo>
                  <a:cubicBezTo>
                    <a:pt x="6966" y="47316"/>
                    <a:pt x="7287" y="47685"/>
                    <a:pt x="7621" y="48054"/>
                  </a:cubicBezTo>
                  <a:cubicBezTo>
                    <a:pt x="8168" y="48673"/>
                    <a:pt x="8752" y="49245"/>
                    <a:pt x="9359" y="49804"/>
                  </a:cubicBezTo>
                  <a:cubicBezTo>
                    <a:pt x="10585" y="50900"/>
                    <a:pt x="11895" y="51888"/>
                    <a:pt x="13312" y="52721"/>
                  </a:cubicBezTo>
                  <a:cubicBezTo>
                    <a:pt x="14812" y="53591"/>
                    <a:pt x="16384" y="54293"/>
                    <a:pt x="18027" y="54877"/>
                  </a:cubicBezTo>
                  <a:cubicBezTo>
                    <a:pt x="20051" y="55591"/>
                    <a:pt x="22146" y="56091"/>
                    <a:pt x="24242" y="56555"/>
                  </a:cubicBezTo>
                  <a:cubicBezTo>
                    <a:pt x="26528" y="57067"/>
                    <a:pt x="28814" y="57484"/>
                    <a:pt x="31076" y="57996"/>
                  </a:cubicBezTo>
                  <a:cubicBezTo>
                    <a:pt x="32624" y="58353"/>
                    <a:pt x="34183" y="58734"/>
                    <a:pt x="35755" y="59032"/>
                  </a:cubicBezTo>
                  <a:cubicBezTo>
                    <a:pt x="36791" y="59222"/>
                    <a:pt x="37839" y="59401"/>
                    <a:pt x="38886" y="59520"/>
                  </a:cubicBezTo>
                  <a:cubicBezTo>
                    <a:pt x="39506" y="59579"/>
                    <a:pt x="40125" y="59639"/>
                    <a:pt x="40756" y="59651"/>
                  </a:cubicBezTo>
                  <a:cubicBezTo>
                    <a:pt x="40791" y="59651"/>
                    <a:pt x="40839" y="59651"/>
                    <a:pt x="40875" y="59687"/>
                  </a:cubicBezTo>
                  <a:lnTo>
                    <a:pt x="42839" y="59687"/>
                  </a:lnTo>
                  <a:cubicBezTo>
                    <a:pt x="42994" y="59627"/>
                    <a:pt x="43161" y="59639"/>
                    <a:pt x="43316" y="59627"/>
                  </a:cubicBezTo>
                  <a:cubicBezTo>
                    <a:pt x="45125" y="59484"/>
                    <a:pt x="46887" y="59044"/>
                    <a:pt x="48554" y="58294"/>
                  </a:cubicBezTo>
                  <a:cubicBezTo>
                    <a:pt x="49745" y="57782"/>
                    <a:pt x="50840" y="57103"/>
                    <a:pt x="51840" y="56258"/>
                  </a:cubicBezTo>
                  <a:cubicBezTo>
                    <a:pt x="53257" y="55067"/>
                    <a:pt x="54353" y="53638"/>
                    <a:pt x="55067" y="51924"/>
                  </a:cubicBezTo>
                  <a:cubicBezTo>
                    <a:pt x="55484" y="50912"/>
                    <a:pt x="55829" y="49888"/>
                    <a:pt x="56198" y="48876"/>
                  </a:cubicBezTo>
                  <a:cubicBezTo>
                    <a:pt x="56722" y="47459"/>
                    <a:pt x="57508" y="46233"/>
                    <a:pt x="58460" y="45078"/>
                  </a:cubicBezTo>
                  <a:cubicBezTo>
                    <a:pt x="59341" y="44042"/>
                    <a:pt x="60282" y="43006"/>
                    <a:pt x="61020" y="41851"/>
                  </a:cubicBezTo>
                  <a:cubicBezTo>
                    <a:pt x="61889" y="40494"/>
                    <a:pt x="62520" y="39041"/>
                    <a:pt x="62937" y="37493"/>
                  </a:cubicBezTo>
                  <a:cubicBezTo>
                    <a:pt x="63175" y="36624"/>
                    <a:pt x="63330" y="35743"/>
                    <a:pt x="63437" y="34874"/>
                  </a:cubicBezTo>
                  <a:cubicBezTo>
                    <a:pt x="63473" y="34481"/>
                    <a:pt x="63520" y="34100"/>
                    <a:pt x="63520" y="33707"/>
                  </a:cubicBezTo>
                  <a:cubicBezTo>
                    <a:pt x="63520" y="33660"/>
                    <a:pt x="63509" y="33588"/>
                    <a:pt x="63556" y="33552"/>
                  </a:cubicBezTo>
                  <a:lnTo>
                    <a:pt x="63556" y="31969"/>
                  </a:lnTo>
                  <a:cubicBezTo>
                    <a:pt x="63509" y="31921"/>
                    <a:pt x="63520" y="31886"/>
                    <a:pt x="63556" y="31826"/>
                  </a:cubicBezTo>
                  <a:cubicBezTo>
                    <a:pt x="63520" y="30635"/>
                    <a:pt x="63354" y="29469"/>
                    <a:pt x="63104" y="28314"/>
                  </a:cubicBezTo>
                  <a:cubicBezTo>
                    <a:pt x="62687" y="26361"/>
                    <a:pt x="62020" y="24516"/>
                    <a:pt x="61080" y="22754"/>
                  </a:cubicBezTo>
                  <a:cubicBezTo>
                    <a:pt x="60306" y="21325"/>
                    <a:pt x="59401" y="19991"/>
                    <a:pt x="58389" y="18729"/>
                  </a:cubicBezTo>
                  <a:cubicBezTo>
                    <a:pt x="57782" y="17967"/>
                    <a:pt x="57127" y="17253"/>
                    <a:pt x="56448" y="16538"/>
                  </a:cubicBezTo>
                  <a:cubicBezTo>
                    <a:pt x="55472" y="15515"/>
                    <a:pt x="54412" y="14538"/>
                    <a:pt x="53341" y="13621"/>
                  </a:cubicBezTo>
                  <a:cubicBezTo>
                    <a:pt x="52138" y="12574"/>
                    <a:pt x="50888" y="11597"/>
                    <a:pt x="49626" y="10645"/>
                  </a:cubicBezTo>
                  <a:cubicBezTo>
                    <a:pt x="47459" y="9002"/>
                    <a:pt x="45256" y="7418"/>
                    <a:pt x="43054" y="5823"/>
                  </a:cubicBezTo>
                  <a:cubicBezTo>
                    <a:pt x="41768" y="4894"/>
                    <a:pt x="40482" y="3965"/>
                    <a:pt x="39101" y="3168"/>
                  </a:cubicBezTo>
                  <a:cubicBezTo>
                    <a:pt x="37743" y="2418"/>
                    <a:pt x="36350" y="1727"/>
                    <a:pt x="34886" y="1203"/>
                  </a:cubicBezTo>
                  <a:cubicBezTo>
                    <a:pt x="33802" y="822"/>
                    <a:pt x="32683" y="513"/>
                    <a:pt x="31540" y="298"/>
                  </a:cubicBezTo>
                  <a:cubicBezTo>
                    <a:pt x="30945" y="191"/>
                    <a:pt x="30350" y="120"/>
                    <a:pt x="29742" y="60"/>
                  </a:cubicBezTo>
                  <a:cubicBezTo>
                    <a:pt x="29540" y="48"/>
                    <a:pt x="29349" y="72"/>
                    <a:pt x="29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715175" y="1045050"/>
            <a:ext cx="6142800" cy="30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7" name="Google Shape;57;p8"/>
          <p:cNvSpPr/>
          <p:nvPr/>
        </p:nvSpPr>
        <p:spPr>
          <a:xfrm rot="10800000">
            <a:off x="-682687" y="4344775"/>
            <a:ext cx="2795714" cy="2625482"/>
          </a:xfrm>
          <a:custGeom>
            <a:avLst/>
            <a:gdLst/>
            <a:ahLst/>
            <a:cxnLst/>
            <a:rect l="l" t="t" r="r" b="b"/>
            <a:pathLst>
              <a:path w="63557" h="59687" extrusionOk="0">
                <a:moveTo>
                  <a:pt x="27492" y="1"/>
                </a:moveTo>
                <a:cubicBezTo>
                  <a:pt x="27266" y="72"/>
                  <a:pt x="27040" y="48"/>
                  <a:pt x="26825" y="60"/>
                </a:cubicBezTo>
                <a:cubicBezTo>
                  <a:pt x="25432" y="179"/>
                  <a:pt x="24111" y="465"/>
                  <a:pt x="22801" y="906"/>
                </a:cubicBezTo>
                <a:cubicBezTo>
                  <a:pt x="21325" y="1418"/>
                  <a:pt x="19955" y="2132"/>
                  <a:pt x="18634" y="2918"/>
                </a:cubicBezTo>
                <a:cubicBezTo>
                  <a:pt x="17122" y="3823"/>
                  <a:pt x="15705" y="4858"/>
                  <a:pt x="14336" y="5966"/>
                </a:cubicBezTo>
                <a:cubicBezTo>
                  <a:pt x="13467" y="6668"/>
                  <a:pt x="12633" y="7394"/>
                  <a:pt x="11823" y="8156"/>
                </a:cubicBezTo>
                <a:cubicBezTo>
                  <a:pt x="11252" y="8680"/>
                  <a:pt x="10692" y="9216"/>
                  <a:pt x="10133" y="9740"/>
                </a:cubicBezTo>
                <a:cubicBezTo>
                  <a:pt x="8621" y="11169"/>
                  <a:pt x="7144" y="12633"/>
                  <a:pt x="5692" y="14122"/>
                </a:cubicBezTo>
                <a:cubicBezTo>
                  <a:pt x="4584" y="15253"/>
                  <a:pt x="3549" y="16443"/>
                  <a:pt x="2656" y="17777"/>
                </a:cubicBezTo>
                <a:cubicBezTo>
                  <a:pt x="1501" y="19503"/>
                  <a:pt x="774" y="21384"/>
                  <a:pt x="393" y="23432"/>
                </a:cubicBezTo>
                <a:cubicBezTo>
                  <a:pt x="227" y="24301"/>
                  <a:pt x="120" y="25182"/>
                  <a:pt x="60" y="26075"/>
                </a:cubicBezTo>
                <a:cubicBezTo>
                  <a:pt x="48" y="26361"/>
                  <a:pt x="72" y="26647"/>
                  <a:pt x="1" y="26909"/>
                </a:cubicBezTo>
                <a:lnTo>
                  <a:pt x="1" y="29207"/>
                </a:lnTo>
                <a:cubicBezTo>
                  <a:pt x="72" y="29385"/>
                  <a:pt x="48" y="29588"/>
                  <a:pt x="60" y="29766"/>
                </a:cubicBezTo>
                <a:cubicBezTo>
                  <a:pt x="108" y="30457"/>
                  <a:pt x="167" y="31147"/>
                  <a:pt x="251" y="31838"/>
                </a:cubicBezTo>
                <a:cubicBezTo>
                  <a:pt x="358" y="32731"/>
                  <a:pt x="524" y="33612"/>
                  <a:pt x="715" y="34481"/>
                </a:cubicBezTo>
                <a:cubicBezTo>
                  <a:pt x="1096" y="36243"/>
                  <a:pt x="1644" y="37958"/>
                  <a:pt x="2322" y="39625"/>
                </a:cubicBezTo>
                <a:cubicBezTo>
                  <a:pt x="2953" y="41137"/>
                  <a:pt x="3692" y="42601"/>
                  <a:pt x="4561" y="43994"/>
                </a:cubicBezTo>
                <a:cubicBezTo>
                  <a:pt x="5192" y="45018"/>
                  <a:pt x="5894" y="46006"/>
                  <a:pt x="6656" y="46947"/>
                </a:cubicBezTo>
                <a:cubicBezTo>
                  <a:pt x="6966" y="47316"/>
                  <a:pt x="7287" y="47685"/>
                  <a:pt x="7621" y="48054"/>
                </a:cubicBezTo>
                <a:cubicBezTo>
                  <a:pt x="8168" y="48673"/>
                  <a:pt x="8752" y="49245"/>
                  <a:pt x="9359" y="49804"/>
                </a:cubicBezTo>
                <a:cubicBezTo>
                  <a:pt x="10585" y="50900"/>
                  <a:pt x="11895" y="51888"/>
                  <a:pt x="13312" y="52721"/>
                </a:cubicBezTo>
                <a:cubicBezTo>
                  <a:pt x="14812" y="53591"/>
                  <a:pt x="16384" y="54293"/>
                  <a:pt x="18027" y="54877"/>
                </a:cubicBezTo>
                <a:cubicBezTo>
                  <a:pt x="20051" y="55591"/>
                  <a:pt x="22146" y="56091"/>
                  <a:pt x="24242" y="56555"/>
                </a:cubicBezTo>
                <a:cubicBezTo>
                  <a:pt x="26528" y="57067"/>
                  <a:pt x="28814" y="57484"/>
                  <a:pt x="31076" y="57996"/>
                </a:cubicBezTo>
                <a:cubicBezTo>
                  <a:pt x="32624" y="58353"/>
                  <a:pt x="34183" y="58734"/>
                  <a:pt x="35755" y="59032"/>
                </a:cubicBezTo>
                <a:cubicBezTo>
                  <a:pt x="36791" y="59222"/>
                  <a:pt x="37839" y="59401"/>
                  <a:pt x="38886" y="59520"/>
                </a:cubicBezTo>
                <a:cubicBezTo>
                  <a:pt x="39506" y="59579"/>
                  <a:pt x="40125" y="59639"/>
                  <a:pt x="40756" y="59651"/>
                </a:cubicBezTo>
                <a:cubicBezTo>
                  <a:pt x="40791" y="59651"/>
                  <a:pt x="40839" y="59651"/>
                  <a:pt x="40875" y="59687"/>
                </a:cubicBezTo>
                <a:lnTo>
                  <a:pt x="42839" y="59687"/>
                </a:lnTo>
                <a:cubicBezTo>
                  <a:pt x="42994" y="59627"/>
                  <a:pt x="43161" y="59639"/>
                  <a:pt x="43316" y="59627"/>
                </a:cubicBezTo>
                <a:cubicBezTo>
                  <a:pt x="45125" y="59484"/>
                  <a:pt x="46887" y="59044"/>
                  <a:pt x="48554" y="58294"/>
                </a:cubicBezTo>
                <a:cubicBezTo>
                  <a:pt x="49745" y="57782"/>
                  <a:pt x="50840" y="57103"/>
                  <a:pt x="51840" y="56258"/>
                </a:cubicBezTo>
                <a:cubicBezTo>
                  <a:pt x="53257" y="55067"/>
                  <a:pt x="54353" y="53638"/>
                  <a:pt x="55067" y="51924"/>
                </a:cubicBezTo>
                <a:cubicBezTo>
                  <a:pt x="55484" y="50912"/>
                  <a:pt x="55829" y="49888"/>
                  <a:pt x="56198" y="48876"/>
                </a:cubicBezTo>
                <a:cubicBezTo>
                  <a:pt x="56722" y="47459"/>
                  <a:pt x="57508" y="46233"/>
                  <a:pt x="58460" y="45078"/>
                </a:cubicBezTo>
                <a:cubicBezTo>
                  <a:pt x="59341" y="44042"/>
                  <a:pt x="60282" y="43006"/>
                  <a:pt x="61020" y="41851"/>
                </a:cubicBezTo>
                <a:cubicBezTo>
                  <a:pt x="61889" y="40494"/>
                  <a:pt x="62520" y="39041"/>
                  <a:pt x="62937" y="37493"/>
                </a:cubicBezTo>
                <a:cubicBezTo>
                  <a:pt x="63175" y="36624"/>
                  <a:pt x="63330" y="35743"/>
                  <a:pt x="63437" y="34874"/>
                </a:cubicBezTo>
                <a:cubicBezTo>
                  <a:pt x="63473" y="34481"/>
                  <a:pt x="63520" y="34100"/>
                  <a:pt x="63520" y="33707"/>
                </a:cubicBezTo>
                <a:cubicBezTo>
                  <a:pt x="63520" y="33660"/>
                  <a:pt x="63509" y="33588"/>
                  <a:pt x="63556" y="33552"/>
                </a:cubicBezTo>
                <a:lnTo>
                  <a:pt x="63556" y="31969"/>
                </a:lnTo>
                <a:cubicBezTo>
                  <a:pt x="63509" y="31921"/>
                  <a:pt x="63520" y="31886"/>
                  <a:pt x="63556" y="31826"/>
                </a:cubicBezTo>
                <a:cubicBezTo>
                  <a:pt x="63520" y="30635"/>
                  <a:pt x="63354" y="29469"/>
                  <a:pt x="63104" y="28314"/>
                </a:cubicBezTo>
                <a:cubicBezTo>
                  <a:pt x="62687" y="26361"/>
                  <a:pt x="62020" y="24516"/>
                  <a:pt x="61080" y="22754"/>
                </a:cubicBezTo>
                <a:cubicBezTo>
                  <a:pt x="60306" y="21325"/>
                  <a:pt x="59401" y="19991"/>
                  <a:pt x="58389" y="18729"/>
                </a:cubicBezTo>
                <a:cubicBezTo>
                  <a:pt x="57782" y="17967"/>
                  <a:pt x="57127" y="17253"/>
                  <a:pt x="56448" y="16538"/>
                </a:cubicBezTo>
                <a:cubicBezTo>
                  <a:pt x="55472" y="15515"/>
                  <a:pt x="54412" y="14538"/>
                  <a:pt x="53341" y="13621"/>
                </a:cubicBezTo>
                <a:cubicBezTo>
                  <a:pt x="52138" y="12574"/>
                  <a:pt x="50888" y="11597"/>
                  <a:pt x="49626" y="10645"/>
                </a:cubicBezTo>
                <a:cubicBezTo>
                  <a:pt x="47459" y="9002"/>
                  <a:pt x="45256" y="7418"/>
                  <a:pt x="43054" y="5823"/>
                </a:cubicBezTo>
                <a:cubicBezTo>
                  <a:pt x="41768" y="4894"/>
                  <a:pt x="40482" y="3965"/>
                  <a:pt x="39101" y="3168"/>
                </a:cubicBezTo>
                <a:cubicBezTo>
                  <a:pt x="37743" y="2418"/>
                  <a:pt x="36350" y="1727"/>
                  <a:pt x="34886" y="1203"/>
                </a:cubicBezTo>
                <a:cubicBezTo>
                  <a:pt x="33802" y="822"/>
                  <a:pt x="32683" y="513"/>
                  <a:pt x="31540" y="298"/>
                </a:cubicBezTo>
                <a:cubicBezTo>
                  <a:pt x="30945" y="191"/>
                  <a:pt x="30350" y="120"/>
                  <a:pt x="29742" y="60"/>
                </a:cubicBezTo>
                <a:cubicBezTo>
                  <a:pt x="29540" y="48"/>
                  <a:pt x="29349" y="72"/>
                  <a:pt x="291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8"/>
          <p:cNvSpPr/>
          <p:nvPr/>
        </p:nvSpPr>
        <p:spPr>
          <a:xfrm flipH="1">
            <a:off x="-317816" y="3336667"/>
            <a:ext cx="926543" cy="1956279"/>
          </a:xfrm>
          <a:custGeom>
            <a:avLst/>
            <a:gdLst/>
            <a:ahLst/>
            <a:cxnLst/>
            <a:rect l="l" t="t" r="r" b="b"/>
            <a:pathLst>
              <a:path w="26433" h="55806" extrusionOk="0">
                <a:moveTo>
                  <a:pt x="9847" y="906"/>
                </a:moveTo>
                <a:cubicBezTo>
                  <a:pt x="9859" y="906"/>
                  <a:pt x="9859" y="918"/>
                  <a:pt x="9859" y="941"/>
                </a:cubicBezTo>
                <a:cubicBezTo>
                  <a:pt x="9853" y="959"/>
                  <a:pt x="9844" y="968"/>
                  <a:pt x="9834" y="968"/>
                </a:cubicBezTo>
                <a:cubicBezTo>
                  <a:pt x="9823" y="968"/>
                  <a:pt x="9811" y="959"/>
                  <a:pt x="9800" y="941"/>
                </a:cubicBezTo>
                <a:cubicBezTo>
                  <a:pt x="9800" y="941"/>
                  <a:pt x="9823" y="918"/>
                  <a:pt x="9823" y="906"/>
                </a:cubicBezTo>
                <a:close/>
                <a:moveTo>
                  <a:pt x="9423" y="2332"/>
                </a:moveTo>
                <a:cubicBezTo>
                  <a:pt x="9593" y="2332"/>
                  <a:pt x="9784" y="2432"/>
                  <a:pt x="9907" y="2620"/>
                </a:cubicBezTo>
                <a:cubicBezTo>
                  <a:pt x="10157" y="3025"/>
                  <a:pt x="10133" y="3465"/>
                  <a:pt x="10038" y="3977"/>
                </a:cubicBezTo>
                <a:cubicBezTo>
                  <a:pt x="9835" y="3823"/>
                  <a:pt x="9859" y="3644"/>
                  <a:pt x="9788" y="3513"/>
                </a:cubicBezTo>
                <a:cubicBezTo>
                  <a:pt x="9719" y="3353"/>
                  <a:pt x="9782" y="3083"/>
                  <a:pt x="9566" y="3083"/>
                </a:cubicBezTo>
                <a:cubicBezTo>
                  <a:pt x="9557" y="3083"/>
                  <a:pt x="9548" y="3084"/>
                  <a:pt x="9538" y="3084"/>
                </a:cubicBezTo>
                <a:cubicBezTo>
                  <a:pt x="9252" y="3108"/>
                  <a:pt x="9419" y="3406"/>
                  <a:pt x="9323" y="3644"/>
                </a:cubicBezTo>
                <a:cubicBezTo>
                  <a:pt x="8966" y="3323"/>
                  <a:pt x="8930" y="2930"/>
                  <a:pt x="9085" y="2549"/>
                </a:cubicBezTo>
                <a:cubicBezTo>
                  <a:pt x="9150" y="2402"/>
                  <a:pt x="9280" y="2332"/>
                  <a:pt x="9423" y="2332"/>
                </a:cubicBezTo>
                <a:close/>
                <a:moveTo>
                  <a:pt x="3335" y="3007"/>
                </a:moveTo>
                <a:cubicBezTo>
                  <a:pt x="3379" y="3007"/>
                  <a:pt x="3426" y="3016"/>
                  <a:pt x="3477" y="3037"/>
                </a:cubicBezTo>
                <a:cubicBezTo>
                  <a:pt x="3942" y="3204"/>
                  <a:pt x="4192" y="3525"/>
                  <a:pt x="4192" y="4049"/>
                </a:cubicBezTo>
                <a:cubicBezTo>
                  <a:pt x="3930" y="4013"/>
                  <a:pt x="3835" y="3799"/>
                  <a:pt x="3668" y="3680"/>
                </a:cubicBezTo>
                <a:cubicBezTo>
                  <a:pt x="3606" y="3618"/>
                  <a:pt x="3535" y="3567"/>
                  <a:pt x="3460" y="3567"/>
                </a:cubicBezTo>
                <a:cubicBezTo>
                  <a:pt x="3419" y="3567"/>
                  <a:pt x="3377" y="3582"/>
                  <a:pt x="3334" y="3620"/>
                </a:cubicBezTo>
                <a:cubicBezTo>
                  <a:pt x="3192" y="3751"/>
                  <a:pt x="3299" y="3858"/>
                  <a:pt x="3394" y="3954"/>
                </a:cubicBezTo>
                <a:lnTo>
                  <a:pt x="3835" y="4454"/>
                </a:lnTo>
                <a:cubicBezTo>
                  <a:pt x="3784" y="4487"/>
                  <a:pt x="3740" y="4500"/>
                  <a:pt x="3699" y="4500"/>
                </a:cubicBezTo>
                <a:cubicBezTo>
                  <a:pt x="3623" y="4500"/>
                  <a:pt x="3559" y="4457"/>
                  <a:pt x="3489" y="4418"/>
                </a:cubicBezTo>
                <a:cubicBezTo>
                  <a:pt x="3096" y="4156"/>
                  <a:pt x="2894" y="3799"/>
                  <a:pt x="3013" y="3323"/>
                </a:cubicBezTo>
                <a:cubicBezTo>
                  <a:pt x="3060" y="3135"/>
                  <a:pt x="3173" y="3007"/>
                  <a:pt x="3335" y="3007"/>
                </a:cubicBezTo>
                <a:close/>
                <a:moveTo>
                  <a:pt x="3628" y="10637"/>
                </a:moveTo>
                <a:cubicBezTo>
                  <a:pt x="3796" y="10637"/>
                  <a:pt x="3949" y="10754"/>
                  <a:pt x="4085" y="10847"/>
                </a:cubicBezTo>
                <a:cubicBezTo>
                  <a:pt x="4466" y="11085"/>
                  <a:pt x="4704" y="11431"/>
                  <a:pt x="4811" y="12014"/>
                </a:cubicBezTo>
                <a:cubicBezTo>
                  <a:pt x="4561" y="11800"/>
                  <a:pt x="4418" y="11657"/>
                  <a:pt x="4251" y="11514"/>
                </a:cubicBezTo>
                <a:cubicBezTo>
                  <a:pt x="4125" y="11424"/>
                  <a:pt x="3998" y="11251"/>
                  <a:pt x="3861" y="11251"/>
                </a:cubicBezTo>
                <a:cubicBezTo>
                  <a:pt x="3818" y="11251"/>
                  <a:pt x="3773" y="11269"/>
                  <a:pt x="3727" y="11312"/>
                </a:cubicBezTo>
                <a:cubicBezTo>
                  <a:pt x="3513" y="11514"/>
                  <a:pt x="3811" y="11669"/>
                  <a:pt x="3906" y="11812"/>
                </a:cubicBezTo>
                <a:cubicBezTo>
                  <a:pt x="4108" y="12097"/>
                  <a:pt x="4323" y="12336"/>
                  <a:pt x="4585" y="12645"/>
                </a:cubicBezTo>
                <a:cubicBezTo>
                  <a:pt x="4531" y="12653"/>
                  <a:pt x="4477" y="12656"/>
                  <a:pt x="4425" y="12656"/>
                </a:cubicBezTo>
                <a:cubicBezTo>
                  <a:pt x="3739" y="12656"/>
                  <a:pt x="3210" y="12030"/>
                  <a:pt x="3132" y="11455"/>
                </a:cubicBezTo>
                <a:cubicBezTo>
                  <a:pt x="3084" y="11157"/>
                  <a:pt x="3168" y="10883"/>
                  <a:pt x="3418" y="10704"/>
                </a:cubicBezTo>
                <a:cubicBezTo>
                  <a:pt x="3490" y="10656"/>
                  <a:pt x="3560" y="10637"/>
                  <a:pt x="3628" y="10637"/>
                </a:cubicBezTo>
                <a:close/>
                <a:moveTo>
                  <a:pt x="15884" y="11545"/>
                </a:moveTo>
                <a:cubicBezTo>
                  <a:pt x="16114" y="11545"/>
                  <a:pt x="16251" y="11700"/>
                  <a:pt x="16348" y="11895"/>
                </a:cubicBezTo>
                <a:cubicBezTo>
                  <a:pt x="16574" y="12371"/>
                  <a:pt x="16443" y="12752"/>
                  <a:pt x="16038" y="13062"/>
                </a:cubicBezTo>
                <a:cubicBezTo>
                  <a:pt x="15848" y="12848"/>
                  <a:pt x="16277" y="12562"/>
                  <a:pt x="15967" y="12395"/>
                </a:cubicBezTo>
                <a:cubicBezTo>
                  <a:pt x="15917" y="12370"/>
                  <a:pt x="15875" y="12359"/>
                  <a:pt x="15840" y="12359"/>
                </a:cubicBezTo>
                <a:cubicBezTo>
                  <a:pt x="15643" y="12359"/>
                  <a:pt x="15648" y="12702"/>
                  <a:pt x="15396" y="12752"/>
                </a:cubicBezTo>
                <a:cubicBezTo>
                  <a:pt x="15419" y="12455"/>
                  <a:pt x="15396" y="12217"/>
                  <a:pt x="15443" y="11990"/>
                </a:cubicBezTo>
                <a:cubicBezTo>
                  <a:pt x="15479" y="11788"/>
                  <a:pt x="15562" y="11574"/>
                  <a:pt x="15812" y="11550"/>
                </a:cubicBezTo>
                <a:cubicBezTo>
                  <a:pt x="15837" y="11547"/>
                  <a:pt x="15861" y="11545"/>
                  <a:pt x="15884" y="11545"/>
                </a:cubicBezTo>
                <a:close/>
                <a:moveTo>
                  <a:pt x="19969" y="14373"/>
                </a:moveTo>
                <a:cubicBezTo>
                  <a:pt x="20134" y="14373"/>
                  <a:pt x="20280" y="14491"/>
                  <a:pt x="20408" y="14669"/>
                </a:cubicBezTo>
                <a:cubicBezTo>
                  <a:pt x="20813" y="15229"/>
                  <a:pt x="20610" y="16086"/>
                  <a:pt x="19920" y="16622"/>
                </a:cubicBezTo>
                <a:cubicBezTo>
                  <a:pt x="20027" y="16217"/>
                  <a:pt x="20098" y="15860"/>
                  <a:pt x="20170" y="15503"/>
                </a:cubicBezTo>
                <a:cubicBezTo>
                  <a:pt x="20206" y="15384"/>
                  <a:pt x="20265" y="15229"/>
                  <a:pt x="20087" y="15181"/>
                </a:cubicBezTo>
                <a:cubicBezTo>
                  <a:pt x="20058" y="15173"/>
                  <a:pt x="20032" y="15169"/>
                  <a:pt x="20009" y="15169"/>
                </a:cubicBezTo>
                <a:cubicBezTo>
                  <a:pt x="19865" y="15169"/>
                  <a:pt x="19842" y="15320"/>
                  <a:pt x="19801" y="15443"/>
                </a:cubicBezTo>
                <a:cubicBezTo>
                  <a:pt x="19694" y="15765"/>
                  <a:pt x="19717" y="16122"/>
                  <a:pt x="19503" y="16396"/>
                </a:cubicBezTo>
                <a:cubicBezTo>
                  <a:pt x="19146" y="15884"/>
                  <a:pt x="19194" y="14955"/>
                  <a:pt x="19610" y="14550"/>
                </a:cubicBezTo>
                <a:cubicBezTo>
                  <a:pt x="19739" y="14426"/>
                  <a:pt x="19859" y="14373"/>
                  <a:pt x="19969" y="14373"/>
                </a:cubicBezTo>
                <a:close/>
                <a:moveTo>
                  <a:pt x="4065" y="20120"/>
                </a:moveTo>
                <a:cubicBezTo>
                  <a:pt x="4249" y="20120"/>
                  <a:pt x="4377" y="20234"/>
                  <a:pt x="4489" y="20384"/>
                </a:cubicBezTo>
                <a:cubicBezTo>
                  <a:pt x="4739" y="20729"/>
                  <a:pt x="4858" y="21110"/>
                  <a:pt x="4894" y="21599"/>
                </a:cubicBezTo>
                <a:cubicBezTo>
                  <a:pt x="4585" y="21491"/>
                  <a:pt x="4525" y="21206"/>
                  <a:pt x="4358" y="21027"/>
                </a:cubicBezTo>
                <a:cubicBezTo>
                  <a:pt x="4266" y="20935"/>
                  <a:pt x="4189" y="20779"/>
                  <a:pt x="4070" y="20779"/>
                </a:cubicBezTo>
                <a:cubicBezTo>
                  <a:pt x="4035" y="20779"/>
                  <a:pt x="3997" y="20792"/>
                  <a:pt x="3954" y="20825"/>
                </a:cubicBezTo>
                <a:cubicBezTo>
                  <a:pt x="3763" y="20956"/>
                  <a:pt x="3954" y="21099"/>
                  <a:pt x="4013" y="21253"/>
                </a:cubicBezTo>
                <a:cubicBezTo>
                  <a:pt x="4061" y="21361"/>
                  <a:pt x="4120" y="21444"/>
                  <a:pt x="4168" y="21551"/>
                </a:cubicBezTo>
                <a:cubicBezTo>
                  <a:pt x="4168" y="21599"/>
                  <a:pt x="4192" y="21670"/>
                  <a:pt x="4180" y="21682"/>
                </a:cubicBezTo>
                <a:cubicBezTo>
                  <a:pt x="4164" y="21694"/>
                  <a:pt x="4151" y="21699"/>
                  <a:pt x="4138" y="21699"/>
                </a:cubicBezTo>
                <a:cubicBezTo>
                  <a:pt x="4103" y="21699"/>
                  <a:pt x="4081" y="21658"/>
                  <a:pt x="4073" y="21622"/>
                </a:cubicBezTo>
                <a:cubicBezTo>
                  <a:pt x="3751" y="21420"/>
                  <a:pt x="3632" y="21087"/>
                  <a:pt x="3585" y="20741"/>
                </a:cubicBezTo>
                <a:cubicBezTo>
                  <a:pt x="3573" y="20491"/>
                  <a:pt x="3632" y="20241"/>
                  <a:pt x="3906" y="20146"/>
                </a:cubicBezTo>
                <a:cubicBezTo>
                  <a:pt x="3964" y="20129"/>
                  <a:pt x="4016" y="20120"/>
                  <a:pt x="4065" y="20120"/>
                </a:cubicBezTo>
                <a:close/>
                <a:moveTo>
                  <a:pt x="2489" y="25055"/>
                </a:moveTo>
                <a:cubicBezTo>
                  <a:pt x="2539" y="25055"/>
                  <a:pt x="2590" y="25062"/>
                  <a:pt x="2644" y="25075"/>
                </a:cubicBezTo>
                <a:cubicBezTo>
                  <a:pt x="3108" y="25194"/>
                  <a:pt x="3394" y="25492"/>
                  <a:pt x="3477" y="26004"/>
                </a:cubicBezTo>
                <a:cubicBezTo>
                  <a:pt x="3287" y="25849"/>
                  <a:pt x="3108" y="25706"/>
                  <a:pt x="2894" y="25551"/>
                </a:cubicBezTo>
                <a:cubicBezTo>
                  <a:pt x="2841" y="25515"/>
                  <a:pt x="2786" y="25494"/>
                  <a:pt x="2734" y="25494"/>
                </a:cubicBezTo>
                <a:cubicBezTo>
                  <a:pt x="2668" y="25494"/>
                  <a:pt x="2607" y="25526"/>
                  <a:pt x="2561" y="25599"/>
                </a:cubicBezTo>
                <a:cubicBezTo>
                  <a:pt x="2465" y="25730"/>
                  <a:pt x="2596" y="25802"/>
                  <a:pt x="2680" y="25873"/>
                </a:cubicBezTo>
                <a:cubicBezTo>
                  <a:pt x="2930" y="26099"/>
                  <a:pt x="3192" y="26325"/>
                  <a:pt x="3406" y="26623"/>
                </a:cubicBezTo>
                <a:cubicBezTo>
                  <a:pt x="2799" y="26611"/>
                  <a:pt x="2382" y="26325"/>
                  <a:pt x="2061" y="25873"/>
                </a:cubicBezTo>
                <a:cubicBezTo>
                  <a:pt x="1941" y="25706"/>
                  <a:pt x="1918" y="25492"/>
                  <a:pt x="2049" y="25301"/>
                </a:cubicBezTo>
                <a:cubicBezTo>
                  <a:pt x="2169" y="25135"/>
                  <a:pt x="2317" y="25055"/>
                  <a:pt x="2489" y="25055"/>
                </a:cubicBezTo>
                <a:close/>
                <a:moveTo>
                  <a:pt x="19172" y="26917"/>
                </a:moveTo>
                <a:cubicBezTo>
                  <a:pt x="19194" y="26917"/>
                  <a:pt x="19217" y="26918"/>
                  <a:pt x="19241" y="26921"/>
                </a:cubicBezTo>
                <a:cubicBezTo>
                  <a:pt x="19491" y="26968"/>
                  <a:pt x="19694" y="27052"/>
                  <a:pt x="19789" y="27326"/>
                </a:cubicBezTo>
                <a:cubicBezTo>
                  <a:pt x="19979" y="27861"/>
                  <a:pt x="19729" y="28647"/>
                  <a:pt x="19182" y="29111"/>
                </a:cubicBezTo>
                <a:cubicBezTo>
                  <a:pt x="19075" y="28766"/>
                  <a:pt x="19265" y="28528"/>
                  <a:pt x="19301" y="28242"/>
                </a:cubicBezTo>
                <a:cubicBezTo>
                  <a:pt x="19325" y="28076"/>
                  <a:pt x="19479" y="27885"/>
                  <a:pt x="19241" y="27814"/>
                </a:cubicBezTo>
                <a:cubicBezTo>
                  <a:pt x="19206" y="27804"/>
                  <a:pt x="19175" y="27800"/>
                  <a:pt x="19147" y="27800"/>
                </a:cubicBezTo>
                <a:cubicBezTo>
                  <a:pt x="18969" y="27800"/>
                  <a:pt x="18936" y="27982"/>
                  <a:pt x="18884" y="28147"/>
                </a:cubicBezTo>
                <a:cubicBezTo>
                  <a:pt x="18836" y="28278"/>
                  <a:pt x="18777" y="28421"/>
                  <a:pt x="18670" y="28683"/>
                </a:cubicBezTo>
                <a:cubicBezTo>
                  <a:pt x="18491" y="28099"/>
                  <a:pt x="18527" y="27647"/>
                  <a:pt x="18729" y="27206"/>
                </a:cubicBezTo>
                <a:cubicBezTo>
                  <a:pt x="18826" y="27014"/>
                  <a:pt x="18970" y="26917"/>
                  <a:pt x="19172" y="26917"/>
                </a:cubicBezTo>
                <a:close/>
                <a:moveTo>
                  <a:pt x="23830" y="30034"/>
                </a:moveTo>
                <a:cubicBezTo>
                  <a:pt x="24124" y="30034"/>
                  <a:pt x="24399" y="30266"/>
                  <a:pt x="24480" y="30647"/>
                </a:cubicBezTo>
                <a:cubicBezTo>
                  <a:pt x="24633" y="31394"/>
                  <a:pt x="24101" y="32009"/>
                  <a:pt x="23262" y="32009"/>
                </a:cubicBezTo>
                <a:cubicBezTo>
                  <a:pt x="23124" y="32009"/>
                  <a:pt x="22978" y="31992"/>
                  <a:pt x="22825" y="31957"/>
                </a:cubicBezTo>
                <a:cubicBezTo>
                  <a:pt x="23135" y="31671"/>
                  <a:pt x="23468" y="31386"/>
                  <a:pt x="23789" y="31088"/>
                </a:cubicBezTo>
                <a:cubicBezTo>
                  <a:pt x="23897" y="30981"/>
                  <a:pt x="24135" y="30850"/>
                  <a:pt x="23968" y="30683"/>
                </a:cubicBezTo>
                <a:cubicBezTo>
                  <a:pt x="23919" y="30630"/>
                  <a:pt x="23872" y="30610"/>
                  <a:pt x="23827" y="30610"/>
                </a:cubicBezTo>
                <a:cubicBezTo>
                  <a:pt x="23711" y="30610"/>
                  <a:pt x="23610" y="30752"/>
                  <a:pt x="23516" y="30838"/>
                </a:cubicBezTo>
                <a:cubicBezTo>
                  <a:pt x="23242" y="31076"/>
                  <a:pt x="23039" y="31386"/>
                  <a:pt x="22658" y="31552"/>
                </a:cubicBezTo>
                <a:cubicBezTo>
                  <a:pt x="22742" y="30969"/>
                  <a:pt x="23016" y="30540"/>
                  <a:pt x="23420" y="30195"/>
                </a:cubicBezTo>
                <a:cubicBezTo>
                  <a:pt x="23549" y="30085"/>
                  <a:pt x="23692" y="30034"/>
                  <a:pt x="23830" y="30034"/>
                </a:cubicBezTo>
                <a:close/>
                <a:moveTo>
                  <a:pt x="3610" y="31361"/>
                </a:moveTo>
                <a:cubicBezTo>
                  <a:pt x="3816" y="31361"/>
                  <a:pt x="3986" y="31545"/>
                  <a:pt x="4144" y="31695"/>
                </a:cubicBezTo>
                <a:cubicBezTo>
                  <a:pt x="4382" y="31933"/>
                  <a:pt x="4537" y="32207"/>
                  <a:pt x="4537" y="32564"/>
                </a:cubicBezTo>
                <a:cubicBezTo>
                  <a:pt x="4307" y="32488"/>
                  <a:pt x="4131" y="32165"/>
                  <a:pt x="3954" y="32165"/>
                </a:cubicBezTo>
                <a:cubicBezTo>
                  <a:pt x="3910" y="32165"/>
                  <a:pt x="3867" y="32184"/>
                  <a:pt x="3823" y="32231"/>
                </a:cubicBezTo>
                <a:cubicBezTo>
                  <a:pt x="3573" y="32505"/>
                  <a:pt x="4073" y="32624"/>
                  <a:pt x="4180" y="32862"/>
                </a:cubicBezTo>
                <a:cubicBezTo>
                  <a:pt x="4216" y="32945"/>
                  <a:pt x="4347" y="33005"/>
                  <a:pt x="4323" y="33148"/>
                </a:cubicBezTo>
                <a:cubicBezTo>
                  <a:pt x="3823" y="33124"/>
                  <a:pt x="3454" y="32850"/>
                  <a:pt x="3180" y="32445"/>
                </a:cubicBezTo>
                <a:cubicBezTo>
                  <a:pt x="2953" y="32100"/>
                  <a:pt x="3025" y="31731"/>
                  <a:pt x="3323" y="31481"/>
                </a:cubicBezTo>
                <a:cubicBezTo>
                  <a:pt x="3426" y="31395"/>
                  <a:pt x="3522" y="31361"/>
                  <a:pt x="3610" y="31361"/>
                </a:cubicBezTo>
                <a:close/>
                <a:moveTo>
                  <a:pt x="4323" y="33148"/>
                </a:moveTo>
                <a:lnTo>
                  <a:pt x="4323" y="33148"/>
                </a:lnTo>
                <a:cubicBezTo>
                  <a:pt x="4358" y="33160"/>
                  <a:pt x="4370" y="33171"/>
                  <a:pt x="4406" y="33183"/>
                </a:cubicBezTo>
                <a:cubicBezTo>
                  <a:pt x="4382" y="33207"/>
                  <a:pt x="4370" y="33207"/>
                  <a:pt x="4358" y="33219"/>
                </a:cubicBezTo>
                <a:cubicBezTo>
                  <a:pt x="4347" y="33207"/>
                  <a:pt x="4347" y="33171"/>
                  <a:pt x="4323" y="33148"/>
                </a:cubicBezTo>
                <a:close/>
                <a:moveTo>
                  <a:pt x="2582" y="35500"/>
                </a:moveTo>
                <a:cubicBezTo>
                  <a:pt x="2614" y="35500"/>
                  <a:pt x="2646" y="35502"/>
                  <a:pt x="2680" y="35505"/>
                </a:cubicBezTo>
                <a:cubicBezTo>
                  <a:pt x="3132" y="35565"/>
                  <a:pt x="3525" y="35779"/>
                  <a:pt x="3954" y="36208"/>
                </a:cubicBezTo>
                <a:cubicBezTo>
                  <a:pt x="3573" y="36171"/>
                  <a:pt x="3282" y="35970"/>
                  <a:pt x="2960" y="35970"/>
                </a:cubicBezTo>
                <a:cubicBezTo>
                  <a:pt x="2859" y="35970"/>
                  <a:pt x="2755" y="35990"/>
                  <a:pt x="2644" y="36041"/>
                </a:cubicBezTo>
                <a:cubicBezTo>
                  <a:pt x="3013" y="36446"/>
                  <a:pt x="3644" y="36422"/>
                  <a:pt x="4001" y="36827"/>
                </a:cubicBezTo>
                <a:cubicBezTo>
                  <a:pt x="3719" y="36997"/>
                  <a:pt x="3413" y="37082"/>
                  <a:pt x="3117" y="37082"/>
                </a:cubicBezTo>
                <a:cubicBezTo>
                  <a:pt x="2752" y="37082"/>
                  <a:pt x="2402" y="36952"/>
                  <a:pt x="2132" y="36696"/>
                </a:cubicBezTo>
                <a:cubicBezTo>
                  <a:pt x="1930" y="36493"/>
                  <a:pt x="1763" y="36279"/>
                  <a:pt x="1918" y="35958"/>
                </a:cubicBezTo>
                <a:cubicBezTo>
                  <a:pt x="2069" y="35656"/>
                  <a:pt x="2278" y="35500"/>
                  <a:pt x="2582" y="35500"/>
                </a:cubicBezTo>
                <a:close/>
                <a:moveTo>
                  <a:pt x="8788" y="1"/>
                </a:moveTo>
                <a:cubicBezTo>
                  <a:pt x="8704" y="477"/>
                  <a:pt x="9014" y="894"/>
                  <a:pt x="8978" y="1358"/>
                </a:cubicBezTo>
                <a:cubicBezTo>
                  <a:pt x="8788" y="1334"/>
                  <a:pt x="8716" y="1215"/>
                  <a:pt x="8609" y="1144"/>
                </a:cubicBezTo>
                <a:cubicBezTo>
                  <a:pt x="8433" y="1042"/>
                  <a:pt x="8285" y="737"/>
                  <a:pt x="8111" y="737"/>
                </a:cubicBezTo>
                <a:cubicBezTo>
                  <a:pt x="8061" y="737"/>
                  <a:pt x="8009" y="762"/>
                  <a:pt x="7954" y="822"/>
                </a:cubicBezTo>
                <a:cubicBezTo>
                  <a:pt x="7752" y="1037"/>
                  <a:pt x="8145" y="1299"/>
                  <a:pt x="8347" y="1441"/>
                </a:cubicBezTo>
                <a:cubicBezTo>
                  <a:pt x="8776" y="1787"/>
                  <a:pt x="9133" y="2013"/>
                  <a:pt x="8668" y="2668"/>
                </a:cubicBezTo>
                <a:cubicBezTo>
                  <a:pt x="8347" y="3120"/>
                  <a:pt x="8799" y="4073"/>
                  <a:pt x="9478" y="4549"/>
                </a:cubicBezTo>
                <a:cubicBezTo>
                  <a:pt x="9907" y="4847"/>
                  <a:pt x="10145" y="5239"/>
                  <a:pt x="10276" y="5728"/>
                </a:cubicBezTo>
                <a:cubicBezTo>
                  <a:pt x="11228" y="9049"/>
                  <a:pt x="11526" y="12431"/>
                  <a:pt x="11026" y="15848"/>
                </a:cubicBezTo>
                <a:cubicBezTo>
                  <a:pt x="10931" y="16455"/>
                  <a:pt x="10919" y="17098"/>
                  <a:pt x="10645" y="17765"/>
                </a:cubicBezTo>
                <a:cubicBezTo>
                  <a:pt x="10573" y="17562"/>
                  <a:pt x="10526" y="17443"/>
                  <a:pt x="10490" y="17324"/>
                </a:cubicBezTo>
                <a:cubicBezTo>
                  <a:pt x="9252" y="13336"/>
                  <a:pt x="7692" y="9490"/>
                  <a:pt x="5525" y="5906"/>
                </a:cubicBezTo>
                <a:cubicBezTo>
                  <a:pt x="5192" y="5359"/>
                  <a:pt x="4966" y="4775"/>
                  <a:pt x="4835" y="4132"/>
                </a:cubicBezTo>
                <a:cubicBezTo>
                  <a:pt x="4751" y="3763"/>
                  <a:pt x="4716" y="3299"/>
                  <a:pt x="4382" y="3120"/>
                </a:cubicBezTo>
                <a:cubicBezTo>
                  <a:pt x="3620" y="2703"/>
                  <a:pt x="3680" y="2144"/>
                  <a:pt x="3894" y="1489"/>
                </a:cubicBezTo>
                <a:cubicBezTo>
                  <a:pt x="3918" y="1394"/>
                  <a:pt x="3918" y="1299"/>
                  <a:pt x="3918" y="1203"/>
                </a:cubicBezTo>
                <a:cubicBezTo>
                  <a:pt x="3918" y="1096"/>
                  <a:pt x="3966" y="965"/>
                  <a:pt x="3799" y="941"/>
                </a:cubicBezTo>
                <a:cubicBezTo>
                  <a:pt x="3787" y="939"/>
                  <a:pt x="3777" y="938"/>
                  <a:pt x="3766" y="938"/>
                </a:cubicBezTo>
                <a:cubicBezTo>
                  <a:pt x="3660" y="938"/>
                  <a:pt x="3617" y="1046"/>
                  <a:pt x="3585" y="1144"/>
                </a:cubicBezTo>
                <a:cubicBezTo>
                  <a:pt x="3477" y="1382"/>
                  <a:pt x="3561" y="1691"/>
                  <a:pt x="3287" y="1918"/>
                </a:cubicBezTo>
                <a:cubicBezTo>
                  <a:pt x="3227" y="1656"/>
                  <a:pt x="3192" y="1429"/>
                  <a:pt x="3132" y="1215"/>
                </a:cubicBezTo>
                <a:cubicBezTo>
                  <a:pt x="3076" y="1036"/>
                  <a:pt x="3125" y="711"/>
                  <a:pt x="2885" y="711"/>
                </a:cubicBezTo>
                <a:cubicBezTo>
                  <a:pt x="2870" y="711"/>
                  <a:pt x="2853" y="712"/>
                  <a:pt x="2834" y="715"/>
                </a:cubicBezTo>
                <a:cubicBezTo>
                  <a:pt x="2572" y="739"/>
                  <a:pt x="2727" y="1060"/>
                  <a:pt x="2727" y="1251"/>
                </a:cubicBezTo>
                <a:cubicBezTo>
                  <a:pt x="2727" y="1429"/>
                  <a:pt x="2834" y="1608"/>
                  <a:pt x="2692" y="1870"/>
                </a:cubicBezTo>
                <a:cubicBezTo>
                  <a:pt x="2465" y="1620"/>
                  <a:pt x="2251" y="1382"/>
                  <a:pt x="2037" y="1156"/>
                </a:cubicBezTo>
                <a:cubicBezTo>
                  <a:pt x="1967" y="1094"/>
                  <a:pt x="1887" y="1027"/>
                  <a:pt x="1797" y="1027"/>
                </a:cubicBezTo>
                <a:cubicBezTo>
                  <a:pt x="1749" y="1027"/>
                  <a:pt x="1698" y="1046"/>
                  <a:pt x="1644" y="1096"/>
                </a:cubicBezTo>
                <a:cubicBezTo>
                  <a:pt x="1501" y="1251"/>
                  <a:pt x="1656" y="1334"/>
                  <a:pt x="1739" y="1429"/>
                </a:cubicBezTo>
                <a:cubicBezTo>
                  <a:pt x="1977" y="1727"/>
                  <a:pt x="2239" y="2025"/>
                  <a:pt x="2537" y="2382"/>
                </a:cubicBezTo>
                <a:cubicBezTo>
                  <a:pt x="2522" y="2383"/>
                  <a:pt x="2507" y="2383"/>
                  <a:pt x="2492" y="2383"/>
                </a:cubicBezTo>
                <a:cubicBezTo>
                  <a:pt x="1987" y="2383"/>
                  <a:pt x="1600" y="2061"/>
                  <a:pt x="1161" y="2061"/>
                </a:cubicBezTo>
                <a:cubicBezTo>
                  <a:pt x="1082" y="2061"/>
                  <a:pt x="1001" y="2071"/>
                  <a:pt x="918" y="2096"/>
                </a:cubicBezTo>
                <a:cubicBezTo>
                  <a:pt x="965" y="2168"/>
                  <a:pt x="977" y="2251"/>
                  <a:pt x="1025" y="2263"/>
                </a:cubicBezTo>
                <a:cubicBezTo>
                  <a:pt x="1406" y="2453"/>
                  <a:pt x="1799" y="2644"/>
                  <a:pt x="2191" y="2811"/>
                </a:cubicBezTo>
                <a:cubicBezTo>
                  <a:pt x="2465" y="2918"/>
                  <a:pt x="2632" y="3049"/>
                  <a:pt x="2608" y="3382"/>
                </a:cubicBezTo>
                <a:cubicBezTo>
                  <a:pt x="2572" y="4299"/>
                  <a:pt x="2989" y="4882"/>
                  <a:pt x="3918" y="5025"/>
                </a:cubicBezTo>
                <a:cubicBezTo>
                  <a:pt x="4501" y="5132"/>
                  <a:pt x="4811" y="5418"/>
                  <a:pt x="5085" y="5894"/>
                </a:cubicBezTo>
                <a:cubicBezTo>
                  <a:pt x="7752" y="10490"/>
                  <a:pt x="9657" y="15384"/>
                  <a:pt x="10907" y="20539"/>
                </a:cubicBezTo>
                <a:cubicBezTo>
                  <a:pt x="10943" y="20706"/>
                  <a:pt x="11026" y="20884"/>
                  <a:pt x="10919" y="21039"/>
                </a:cubicBezTo>
                <a:cubicBezTo>
                  <a:pt x="10693" y="21003"/>
                  <a:pt x="10669" y="20837"/>
                  <a:pt x="10573" y="20718"/>
                </a:cubicBezTo>
                <a:cubicBezTo>
                  <a:pt x="9002" y="18598"/>
                  <a:pt x="7633" y="16360"/>
                  <a:pt x="6287" y="14074"/>
                </a:cubicBezTo>
                <a:cubicBezTo>
                  <a:pt x="5906" y="13407"/>
                  <a:pt x="5585" y="12728"/>
                  <a:pt x="5394" y="11966"/>
                </a:cubicBezTo>
                <a:cubicBezTo>
                  <a:pt x="5192" y="11121"/>
                  <a:pt x="4692" y="10466"/>
                  <a:pt x="3739" y="10323"/>
                </a:cubicBezTo>
                <a:cubicBezTo>
                  <a:pt x="3501" y="10300"/>
                  <a:pt x="3430" y="10169"/>
                  <a:pt x="3406" y="9954"/>
                </a:cubicBezTo>
                <a:cubicBezTo>
                  <a:pt x="3370" y="9752"/>
                  <a:pt x="3370" y="9538"/>
                  <a:pt x="3346" y="9335"/>
                </a:cubicBezTo>
                <a:cubicBezTo>
                  <a:pt x="3311" y="9180"/>
                  <a:pt x="3358" y="8978"/>
                  <a:pt x="3144" y="8978"/>
                </a:cubicBezTo>
                <a:cubicBezTo>
                  <a:pt x="3132" y="8977"/>
                  <a:pt x="3121" y="8976"/>
                  <a:pt x="3111" y="8976"/>
                </a:cubicBezTo>
                <a:cubicBezTo>
                  <a:pt x="2909" y="8976"/>
                  <a:pt x="2941" y="9189"/>
                  <a:pt x="2930" y="9347"/>
                </a:cubicBezTo>
                <a:cubicBezTo>
                  <a:pt x="2930" y="9419"/>
                  <a:pt x="2965" y="9538"/>
                  <a:pt x="2846" y="9573"/>
                </a:cubicBezTo>
                <a:cubicBezTo>
                  <a:pt x="2674" y="9526"/>
                  <a:pt x="2579" y="9225"/>
                  <a:pt x="2400" y="9225"/>
                </a:cubicBezTo>
                <a:cubicBezTo>
                  <a:pt x="2356" y="9225"/>
                  <a:pt x="2307" y="9243"/>
                  <a:pt x="2251" y="9288"/>
                </a:cubicBezTo>
                <a:cubicBezTo>
                  <a:pt x="1953" y="9514"/>
                  <a:pt x="2394" y="9669"/>
                  <a:pt x="2418" y="9895"/>
                </a:cubicBezTo>
                <a:cubicBezTo>
                  <a:pt x="2418" y="9942"/>
                  <a:pt x="2430" y="9966"/>
                  <a:pt x="2453" y="10014"/>
                </a:cubicBezTo>
                <a:cubicBezTo>
                  <a:pt x="2406" y="10014"/>
                  <a:pt x="2358" y="10002"/>
                  <a:pt x="2322" y="10002"/>
                </a:cubicBezTo>
                <a:cubicBezTo>
                  <a:pt x="2203" y="9954"/>
                  <a:pt x="2084" y="9895"/>
                  <a:pt x="1965" y="9847"/>
                </a:cubicBezTo>
                <a:cubicBezTo>
                  <a:pt x="1894" y="9829"/>
                  <a:pt x="1810" y="9806"/>
                  <a:pt x="1736" y="9806"/>
                </a:cubicBezTo>
                <a:cubicBezTo>
                  <a:pt x="1662" y="9806"/>
                  <a:pt x="1596" y="9829"/>
                  <a:pt x="1560" y="9907"/>
                </a:cubicBezTo>
                <a:cubicBezTo>
                  <a:pt x="1489" y="10061"/>
                  <a:pt x="1680" y="10121"/>
                  <a:pt x="1763" y="10192"/>
                </a:cubicBezTo>
                <a:cubicBezTo>
                  <a:pt x="1882" y="10288"/>
                  <a:pt x="2072" y="10312"/>
                  <a:pt x="2108" y="10490"/>
                </a:cubicBezTo>
                <a:cubicBezTo>
                  <a:pt x="1918" y="10657"/>
                  <a:pt x="1572" y="10442"/>
                  <a:pt x="1501" y="10788"/>
                </a:cubicBezTo>
                <a:cubicBezTo>
                  <a:pt x="1694" y="10895"/>
                  <a:pt x="1897" y="10944"/>
                  <a:pt x="2100" y="10944"/>
                </a:cubicBezTo>
                <a:cubicBezTo>
                  <a:pt x="2123" y="10944"/>
                  <a:pt x="2145" y="10944"/>
                  <a:pt x="2168" y="10943"/>
                </a:cubicBezTo>
                <a:cubicBezTo>
                  <a:pt x="2218" y="10936"/>
                  <a:pt x="2264" y="10933"/>
                  <a:pt x="2307" y="10933"/>
                </a:cubicBezTo>
                <a:cubicBezTo>
                  <a:pt x="2580" y="10933"/>
                  <a:pt x="2713" y="11071"/>
                  <a:pt x="2775" y="11431"/>
                </a:cubicBezTo>
                <a:cubicBezTo>
                  <a:pt x="2965" y="12490"/>
                  <a:pt x="3477" y="12990"/>
                  <a:pt x="4549" y="13109"/>
                </a:cubicBezTo>
                <a:cubicBezTo>
                  <a:pt x="5204" y="13181"/>
                  <a:pt x="5549" y="13502"/>
                  <a:pt x="5847" y="14038"/>
                </a:cubicBezTo>
                <a:cubicBezTo>
                  <a:pt x="7406" y="16812"/>
                  <a:pt x="9085" y="19515"/>
                  <a:pt x="11109" y="21980"/>
                </a:cubicBezTo>
                <a:cubicBezTo>
                  <a:pt x="11300" y="22230"/>
                  <a:pt x="11383" y="22515"/>
                  <a:pt x="11443" y="22813"/>
                </a:cubicBezTo>
                <a:cubicBezTo>
                  <a:pt x="12205" y="26718"/>
                  <a:pt x="12228" y="30647"/>
                  <a:pt x="12145" y="34588"/>
                </a:cubicBezTo>
                <a:cubicBezTo>
                  <a:pt x="12121" y="34672"/>
                  <a:pt x="12145" y="34779"/>
                  <a:pt x="11955" y="34815"/>
                </a:cubicBezTo>
                <a:cubicBezTo>
                  <a:pt x="10919" y="32576"/>
                  <a:pt x="9300" y="30671"/>
                  <a:pt x="8109" y="28528"/>
                </a:cubicBezTo>
                <a:cubicBezTo>
                  <a:pt x="6835" y="26254"/>
                  <a:pt x="5347" y="24016"/>
                  <a:pt x="5394" y="21218"/>
                </a:cubicBezTo>
                <a:cubicBezTo>
                  <a:pt x="5406" y="20718"/>
                  <a:pt x="5168" y="20170"/>
                  <a:pt x="4680" y="19884"/>
                </a:cubicBezTo>
                <a:cubicBezTo>
                  <a:pt x="4335" y="19694"/>
                  <a:pt x="4251" y="19432"/>
                  <a:pt x="4263" y="19098"/>
                </a:cubicBezTo>
                <a:cubicBezTo>
                  <a:pt x="4263" y="18896"/>
                  <a:pt x="4323" y="18634"/>
                  <a:pt x="4061" y="18574"/>
                </a:cubicBezTo>
                <a:cubicBezTo>
                  <a:pt x="4033" y="18569"/>
                  <a:pt x="4009" y="18566"/>
                  <a:pt x="3988" y="18566"/>
                </a:cubicBezTo>
                <a:cubicBezTo>
                  <a:pt x="3753" y="18566"/>
                  <a:pt x="3879" y="18904"/>
                  <a:pt x="3715" y="18991"/>
                </a:cubicBezTo>
                <a:cubicBezTo>
                  <a:pt x="3515" y="18961"/>
                  <a:pt x="3450" y="18644"/>
                  <a:pt x="3256" y="18644"/>
                </a:cubicBezTo>
                <a:cubicBezTo>
                  <a:pt x="3220" y="18644"/>
                  <a:pt x="3179" y="18655"/>
                  <a:pt x="3132" y="18682"/>
                </a:cubicBezTo>
                <a:cubicBezTo>
                  <a:pt x="2834" y="18836"/>
                  <a:pt x="3287" y="19075"/>
                  <a:pt x="3120" y="19277"/>
                </a:cubicBezTo>
                <a:cubicBezTo>
                  <a:pt x="3109" y="19279"/>
                  <a:pt x="3097" y="19279"/>
                  <a:pt x="3085" y="19279"/>
                </a:cubicBezTo>
                <a:cubicBezTo>
                  <a:pt x="2931" y="19279"/>
                  <a:pt x="2742" y="19149"/>
                  <a:pt x="2598" y="19149"/>
                </a:cubicBezTo>
                <a:cubicBezTo>
                  <a:pt x="2521" y="19149"/>
                  <a:pt x="2457" y="19186"/>
                  <a:pt x="2418" y="19301"/>
                </a:cubicBezTo>
                <a:cubicBezTo>
                  <a:pt x="2334" y="19527"/>
                  <a:pt x="2751" y="19586"/>
                  <a:pt x="2930" y="19753"/>
                </a:cubicBezTo>
                <a:cubicBezTo>
                  <a:pt x="2953" y="19777"/>
                  <a:pt x="2989" y="19837"/>
                  <a:pt x="3013" y="19872"/>
                </a:cubicBezTo>
                <a:cubicBezTo>
                  <a:pt x="2977" y="19956"/>
                  <a:pt x="2894" y="19956"/>
                  <a:pt x="2823" y="19967"/>
                </a:cubicBezTo>
                <a:cubicBezTo>
                  <a:pt x="2790" y="19974"/>
                  <a:pt x="2754" y="19976"/>
                  <a:pt x="2716" y="19976"/>
                </a:cubicBezTo>
                <a:cubicBezTo>
                  <a:pt x="2686" y="19976"/>
                  <a:pt x="2654" y="19975"/>
                  <a:pt x="2624" y="19975"/>
                </a:cubicBezTo>
                <a:cubicBezTo>
                  <a:pt x="2497" y="19975"/>
                  <a:pt x="2382" y="19992"/>
                  <a:pt x="2382" y="20170"/>
                </a:cubicBezTo>
                <a:cubicBezTo>
                  <a:pt x="2382" y="20339"/>
                  <a:pt x="2580" y="20349"/>
                  <a:pt x="2732" y="20349"/>
                </a:cubicBezTo>
                <a:cubicBezTo>
                  <a:pt x="2751" y="20349"/>
                  <a:pt x="2770" y="20348"/>
                  <a:pt x="2787" y="20348"/>
                </a:cubicBezTo>
                <a:cubicBezTo>
                  <a:pt x="3049" y="20360"/>
                  <a:pt x="3168" y="20444"/>
                  <a:pt x="3180" y="20718"/>
                </a:cubicBezTo>
                <a:cubicBezTo>
                  <a:pt x="3215" y="21491"/>
                  <a:pt x="3620" y="22027"/>
                  <a:pt x="4251" y="22408"/>
                </a:cubicBezTo>
                <a:cubicBezTo>
                  <a:pt x="4775" y="22742"/>
                  <a:pt x="5097" y="23170"/>
                  <a:pt x="5311" y="23754"/>
                </a:cubicBezTo>
                <a:cubicBezTo>
                  <a:pt x="6144" y="26087"/>
                  <a:pt x="7275" y="28278"/>
                  <a:pt x="8692" y="30314"/>
                </a:cubicBezTo>
                <a:cubicBezTo>
                  <a:pt x="8728" y="30374"/>
                  <a:pt x="8823" y="30445"/>
                  <a:pt x="8716" y="30588"/>
                </a:cubicBezTo>
                <a:cubicBezTo>
                  <a:pt x="8359" y="30493"/>
                  <a:pt x="8097" y="30243"/>
                  <a:pt x="7835" y="30016"/>
                </a:cubicBezTo>
                <a:cubicBezTo>
                  <a:pt x="6430" y="28766"/>
                  <a:pt x="4823" y="27683"/>
                  <a:pt x="4120" y="25790"/>
                </a:cubicBezTo>
                <a:cubicBezTo>
                  <a:pt x="3942" y="25325"/>
                  <a:pt x="3596" y="24885"/>
                  <a:pt x="3073" y="24825"/>
                </a:cubicBezTo>
                <a:cubicBezTo>
                  <a:pt x="2453" y="24766"/>
                  <a:pt x="2418" y="24420"/>
                  <a:pt x="2442" y="23944"/>
                </a:cubicBezTo>
                <a:cubicBezTo>
                  <a:pt x="2453" y="23706"/>
                  <a:pt x="2620" y="23301"/>
                  <a:pt x="2299" y="23242"/>
                </a:cubicBezTo>
                <a:cubicBezTo>
                  <a:pt x="2272" y="23237"/>
                  <a:pt x="2248" y="23235"/>
                  <a:pt x="2226" y="23235"/>
                </a:cubicBezTo>
                <a:cubicBezTo>
                  <a:pt x="1909" y="23235"/>
                  <a:pt x="2096" y="23695"/>
                  <a:pt x="1918" y="23885"/>
                </a:cubicBezTo>
                <a:cubicBezTo>
                  <a:pt x="1858" y="23837"/>
                  <a:pt x="1799" y="23801"/>
                  <a:pt x="1751" y="23742"/>
                </a:cubicBezTo>
                <a:cubicBezTo>
                  <a:pt x="1656" y="23618"/>
                  <a:pt x="1584" y="23442"/>
                  <a:pt x="1444" y="23442"/>
                </a:cubicBezTo>
                <a:cubicBezTo>
                  <a:pt x="1408" y="23442"/>
                  <a:pt x="1368" y="23453"/>
                  <a:pt x="1322" y="23480"/>
                </a:cubicBezTo>
                <a:cubicBezTo>
                  <a:pt x="1072" y="23635"/>
                  <a:pt x="1322" y="23801"/>
                  <a:pt x="1370" y="23956"/>
                </a:cubicBezTo>
                <a:cubicBezTo>
                  <a:pt x="1429" y="24170"/>
                  <a:pt x="1632" y="24349"/>
                  <a:pt x="1608" y="24599"/>
                </a:cubicBezTo>
                <a:cubicBezTo>
                  <a:pt x="1569" y="24607"/>
                  <a:pt x="1532" y="24611"/>
                  <a:pt x="1496" y="24611"/>
                </a:cubicBezTo>
                <a:cubicBezTo>
                  <a:pt x="1279" y="24611"/>
                  <a:pt x="1112" y="24478"/>
                  <a:pt x="918" y="24468"/>
                </a:cubicBezTo>
                <a:cubicBezTo>
                  <a:pt x="900" y="24466"/>
                  <a:pt x="883" y="24465"/>
                  <a:pt x="866" y="24465"/>
                </a:cubicBezTo>
                <a:cubicBezTo>
                  <a:pt x="766" y="24465"/>
                  <a:pt x="676" y="24499"/>
                  <a:pt x="656" y="24611"/>
                </a:cubicBezTo>
                <a:cubicBezTo>
                  <a:pt x="632" y="24718"/>
                  <a:pt x="727" y="24766"/>
                  <a:pt x="810" y="24813"/>
                </a:cubicBezTo>
                <a:cubicBezTo>
                  <a:pt x="1013" y="24909"/>
                  <a:pt x="1251" y="24897"/>
                  <a:pt x="1394" y="25123"/>
                </a:cubicBezTo>
                <a:cubicBezTo>
                  <a:pt x="1168" y="25409"/>
                  <a:pt x="691" y="25278"/>
                  <a:pt x="513" y="25682"/>
                </a:cubicBezTo>
                <a:cubicBezTo>
                  <a:pt x="608" y="25682"/>
                  <a:pt x="682" y="25698"/>
                  <a:pt x="746" y="25698"/>
                </a:cubicBezTo>
                <a:cubicBezTo>
                  <a:pt x="777" y="25698"/>
                  <a:pt x="806" y="25694"/>
                  <a:pt x="834" y="25682"/>
                </a:cubicBezTo>
                <a:cubicBezTo>
                  <a:pt x="961" y="25624"/>
                  <a:pt x="1069" y="25597"/>
                  <a:pt x="1163" y="25597"/>
                </a:cubicBezTo>
                <a:cubicBezTo>
                  <a:pt x="1397" y="25597"/>
                  <a:pt x="1547" y="25767"/>
                  <a:pt x="1691" y="26063"/>
                </a:cubicBezTo>
                <a:cubicBezTo>
                  <a:pt x="1997" y="26674"/>
                  <a:pt x="2580" y="27088"/>
                  <a:pt x="3258" y="27088"/>
                </a:cubicBezTo>
                <a:cubicBezTo>
                  <a:pt x="3268" y="27088"/>
                  <a:pt x="3277" y="27088"/>
                  <a:pt x="3287" y="27087"/>
                </a:cubicBezTo>
                <a:cubicBezTo>
                  <a:pt x="3298" y="27087"/>
                  <a:pt x="3309" y="27087"/>
                  <a:pt x="3320" y="27087"/>
                </a:cubicBezTo>
                <a:cubicBezTo>
                  <a:pt x="4193" y="27087"/>
                  <a:pt x="4710" y="27559"/>
                  <a:pt x="5204" y="28159"/>
                </a:cubicBezTo>
                <a:cubicBezTo>
                  <a:pt x="5359" y="28338"/>
                  <a:pt x="5513" y="28480"/>
                  <a:pt x="5680" y="28647"/>
                </a:cubicBezTo>
                <a:cubicBezTo>
                  <a:pt x="6740" y="29659"/>
                  <a:pt x="7740" y="30766"/>
                  <a:pt x="9180" y="31266"/>
                </a:cubicBezTo>
                <a:cubicBezTo>
                  <a:pt x="9300" y="31314"/>
                  <a:pt x="9419" y="31457"/>
                  <a:pt x="9490" y="31576"/>
                </a:cubicBezTo>
                <a:cubicBezTo>
                  <a:pt x="10038" y="32457"/>
                  <a:pt x="10621" y="33314"/>
                  <a:pt x="11109" y="34231"/>
                </a:cubicBezTo>
                <a:cubicBezTo>
                  <a:pt x="11645" y="35255"/>
                  <a:pt x="12050" y="36339"/>
                  <a:pt x="12002" y="37517"/>
                </a:cubicBezTo>
                <a:cubicBezTo>
                  <a:pt x="11943" y="38898"/>
                  <a:pt x="11824" y="40268"/>
                  <a:pt x="11693" y="41637"/>
                </a:cubicBezTo>
                <a:cubicBezTo>
                  <a:pt x="11586" y="42637"/>
                  <a:pt x="11455" y="43649"/>
                  <a:pt x="11097" y="44756"/>
                </a:cubicBezTo>
                <a:cubicBezTo>
                  <a:pt x="11026" y="44459"/>
                  <a:pt x="10978" y="44304"/>
                  <a:pt x="10954" y="44137"/>
                </a:cubicBezTo>
                <a:cubicBezTo>
                  <a:pt x="10597" y="41875"/>
                  <a:pt x="9704" y="39851"/>
                  <a:pt x="8395" y="37993"/>
                </a:cubicBezTo>
                <a:cubicBezTo>
                  <a:pt x="7692" y="36993"/>
                  <a:pt x="6990" y="35981"/>
                  <a:pt x="6263" y="35005"/>
                </a:cubicBezTo>
                <a:cubicBezTo>
                  <a:pt x="5775" y="34338"/>
                  <a:pt x="5382" y="33660"/>
                  <a:pt x="5251" y="32826"/>
                </a:cubicBezTo>
                <a:cubicBezTo>
                  <a:pt x="5144" y="32124"/>
                  <a:pt x="4847" y="31433"/>
                  <a:pt x="4120" y="31171"/>
                </a:cubicBezTo>
                <a:cubicBezTo>
                  <a:pt x="3608" y="31005"/>
                  <a:pt x="3454" y="30719"/>
                  <a:pt x="3430" y="30243"/>
                </a:cubicBezTo>
                <a:cubicBezTo>
                  <a:pt x="3430" y="30088"/>
                  <a:pt x="3370" y="29945"/>
                  <a:pt x="3346" y="29790"/>
                </a:cubicBezTo>
                <a:cubicBezTo>
                  <a:pt x="3335" y="29664"/>
                  <a:pt x="3302" y="29527"/>
                  <a:pt x="3141" y="29527"/>
                </a:cubicBezTo>
                <a:cubicBezTo>
                  <a:pt x="3134" y="29527"/>
                  <a:pt x="3127" y="29528"/>
                  <a:pt x="3120" y="29528"/>
                </a:cubicBezTo>
                <a:cubicBezTo>
                  <a:pt x="2953" y="29528"/>
                  <a:pt x="2930" y="29671"/>
                  <a:pt x="2918" y="29814"/>
                </a:cubicBezTo>
                <a:cubicBezTo>
                  <a:pt x="2894" y="29909"/>
                  <a:pt x="2953" y="30028"/>
                  <a:pt x="2823" y="30112"/>
                </a:cubicBezTo>
                <a:cubicBezTo>
                  <a:pt x="2644" y="30064"/>
                  <a:pt x="2584" y="29873"/>
                  <a:pt x="2465" y="29766"/>
                </a:cubicBezTo>
                <a:cubicBezTo>
                  <a:pt x="2386" y="29696"/>
                  <a:pt x="2319" y="29592"/>
                  <a:pt x="2217" y="29592"/>
                </a:cubicBezTo>
                <a:cubicBezTo>
                  <a:pt x="2182" y="29592"/>
                  <a:pt x="2142" y="29605"/>
                  <a:pt x="2096" y="29635"/>
                </a:cubicBezTo>
                <a:cubicBezTo>
                  <a:pt x="1906" y="29778"/>
                  <a:pt x="2061" y="29897"/>
                  <a:pt x="2144" y="30016"/>
                </a:cubicBezTo>
                <a:cubicBezTo>
                  <a:pt x="2263" y="30231"/>
                  <a:pt x="2465" y="30409"/>
                  <a:pt x="2525" y="30671"/>
                </a:cubicBezTo>
                <a:cubicBezTo>
                  <a:pt x="2483" y="30683"/>
                  <a:pt x="2443" y="30688"/>
                  <a:pt x="2405" y="30688"/>
                </a:cubicBezTo>
                <a:cubicBezTo>
                  <a:pt x="2209" y="30688"/>
                  <a:pt x="2067" y="30552"/>
                  <a:pt x="1918" y="30493"/>
                </a:cubicBezTo>
                <a:cubicBezTo>
                  <a:pt x="1773" y="30444"/>
                  <a:pt x="1640" y="30358"/>
                  <a:pt x="1495" y="30358"/>
                </a:cubicBezTo>
                <a:cubicBezTo>
                  <a:pt x="1425" y="30358"/>
                  <a:pt x="1352" y="30379"/>
                  <a:pt x="1275" y="30433"/>
                </a:cubicBezTo>
                <a:cubicBezTo>
                  <a:pt x="1346" y="30683"/>
                  <a:pt x="1584" y="30731"/>
                  <a:pt x="1763" y="30850"/>
                </a:cubicBezTo>
                <a:cubicBezTo>
                  <a:pt x="1930" y="30969"/>
                  <a:pt x="2168" y="31005"/>
                  <a:pt x="2275" y="31243"/>
                </a:cubicBezTo>
                <a:cubicBezTo>
                  <a:pt x="1977" y="31338"/>
                  <a:pt x="1668" y="31278"/>
                  <a:pt x="1429" y="31552"/>
                </a:cubicBezTo>
                <a:cubicBezTo>
                  <a:pt x="1703" y="31624"/>
                  <a:pt x="2001" y="31624"/>
                  <a:pt x="2287" y="31624"/>
                </a:cubicBezTo>
                <a:cubicBezTo>
                  <a:pt x="2477" y="31624"/>
                  <a:pt x="2632" y="31659"/>
                  <a:pt x="2656" y="31921"/>
                </a:cubicBezTo>
                <a:cubicBezTo>
                  <a:pt x="2751" y="32886"/>
                  <a:pt x="3168" y="33398"/>
                  <a:pt x="4085" y="33600"/>
                </a:cubicBezTo>
                <a:cubicBezTo>
                  <a:pt x="4704" y="33743"/>
                  <a:pt x="5132" y="34064"/>
                  <a:pt x="5478" y="34576"/>
                </a:cubicBezTo>
                <a:cubicBezTo>
                  <a:pt x="6347" y="35850"/>
                  <a:pt x="7240" y="37112"/>
                  <a:pt x="8121" y="38386"/>
                </a:cubicBezTo>
                <a:cubicBezTo>
                  <a:pt x="8311" y="38660"/>
                  <a:pt x="8478" y="38958"/>
                  <a:pt x="8657" y="39256"/>
                </a:cubicBezTo>
                <a:cubicBezTo>
                  <a:pt x="8609" y="39291"/>
                  <a:pt x="8585" y="39339"/>
                  <a:pt x="8538" y="39363"/>
                </a:cubicBezTo>
                <a:cubicBezTo>
                  <a:pt x="7216" y="38410"/>
                  <a:pt x="5799" y="37553"/>
                  <a:pt x="4704" y="36315"/>
                </a:cubicBezTo>
                <a:cubicBezTo>
                  <a:pt x="4144" y="35708"/>
                  <a:pt x="3549" y="35255"/>
                  <a:pt x="2739" y="35243"/>
                </a:cubicBezTo>
                <a:cubicBezTo>
                  <a:pt x="2215" y="35231"/>
                  <a:pt x="1941" y="35029"/>
                  <a:pt x="1739" y="34588"/>
                </a:cubicBezTo>
                <a:cubicBezTo>
                  <a:pt x="1642" y="34384"/>
                  <a:pt x="1574" y="34004"/>
                  <a:pt x="1315" y="34004"/>
                </a:cubicBezTo>
                <a:cubicBezTo>
                  <a:pt x="1288" y="34004"/>
                  <a:pt x="1259" y="34008"/>
                  <a:pt x="1227" y="34017"/>
                </a:cubicBezTo>
                <a:cubicBezTo>
                  <a:pt x="798" y="34160"/>
                  <a:pt x="1334" y="34481"/>
                  <a:pt x="1203" y="34779"/>
                </a:cubicBezTo>
                <a:lnTo>
                  <a:pt x="441" y="34338"/>
                </a:lnTo>
                <a:cubicBezTo>
                  <a:pt x="403" y="34311"/>
                  <a:pt x="360" y="34296"/>
                  <a:pt x="319" y="34296"/>
                </a:cubicBezTo>
                <a:cubicBezTo>
                  <a:pt x="270" y="34296"/>
                  <a:pt x="223" y="34317"/>
                  <a:pt x="191" y="34362"/>
                </a:cubicBezTo>
                <a:cubicBezTo>
                  <a:pt x="120" y="34457"/>
                  <a:pt x="179" y="34541"/>
                  <a:pt x="251" y="34600"/>
                </a:cubicBezTo>
                <a:lnTo>
                  <a:pt x="834" y="35088"/>
                </a:lnTo>
                <a:cubicBezTo>
                  <a:pt x="620" y="35291"/>
                  <a:pt x="322" y="35065"/>
                  <a:pt x="203" y="35350"/>
                </a:cubicBezTo>
                <a:cubicBezTo>
                  <a:pt x="441" y="35648"/>
                  <a:pt x="894" y="35434"/>
                  <a:pt x="1191" y="35743"/>
                </a:cubicBezTo>
                <a:cubicBezTo>
                  <a:pt x="870" y="35803"/>
                  <a:pt x="596" y="35862"/>
                  <a:pt x="322" y="35946"/>
                </a:cubicBezTo>
                <a:cubicBezTo>
                  <a:pt x="251" y="35969"/>
                  <a:pt x="1" y="35922"/>
                  <a:pt x="144" y="36160"/>
                </a:cubicBezTo>
                <a:cubicBezTo>
                  <a:pt x="319" y="36138"/>
                  <a:pt x="493" y="36119"/>
                  <a:pt x="659" y="36119"/>
                </a:cubicBezTo>
                <a:cubicBezTo>
                  <a:pt x="1126" y="36119"/>
                  <a:pt x="1528" y="36266"/>
                  <a:pt x="1703" y="36898"/>
                </a:cubicBezTo>
                <a:cubicBezTo>
                  <a:pt x="1739" y="36981"/>
                  <a:pt x="1858" y="37041"/>
                  <a:pt x="1965" y="37101"/>
                </a:cubicBezTo>
                <a:cubicBezTo>
                  <a:pt x="2379" y="37340"/>
                  <a:pt x="2818" y="37486"/>
                  <a:pt x="3263" y="37486"/>
                </a:cubicBezTo>
                <a:cubicBezTo>
                  <a:pt x="3549" y="37486"/>
                  <a:pt x="3836" y="37426"/>
                  <a:pt x="4120" y="37291"/>
                </a:cubicBezTo>
                <a:cubicBezTo>
                  <a:pt x="4313" y="37205"/>
                  <a:pt x="4483" y="37164"/>
                  <a:pt x="4641" y="37164"/>
                </a:cubicBezTo>
                <a:cubicBezTo>
                  <a:pt x="4921" y="37164"/>
                  <a:pt x="5163" y="37293"/>
                  <a:pt x="5430" y="37529"/>
                </a:cubicBezTo>
                <a:cubicBezTo>
                  <a:pt x="6204" y="38220"/>
                  <a:pt x="6990" y="38934"/>
                  <a:pt x="7918" y="39375"/>
                </a:cubicBezTo>
                <a:cubicBezTo>
                  <a:pt x="9169" y="39970"/>
                  <a:pt x="9716" y="41006"/>
                  <a:pt x="10038" y="42232"/>
                </a:cubicBezTo>
                <a:cubicBezTo>
                  <a:pt x="10097" y="42470"/>
                  <a:pt x="10157" y="42696"/>
                  <a:pt x="10240" y="42935"/>
                </a:cubicBezTo>
                <a:cubicBezTo>
                  <a:pt x="10931" y="45018"/>
                  <a:pt x="10740" y="46995"/>
                  <a:pt x="9704" y="48959"/>
                </a:cubicBezTo>
                <a:cubicBezTo>
                  <a:pt x="8597" y="51031"/>
                  <a:pt x="7335" y="53031"/>
                  <a:pt x="6323" y="55138"/>
                </a:cubicBezTo>
                <a:cubicBezTo>
                  <a:pt x="6216" y="55353"/>
                  <a:pt x="6085" y="55543"/>
                  <a:pt x="6144" y="55781"/>
                </a:cubicBezTo>
                <a:cubicBezTo>
                  <a:pt x="6252" y="55781"/>
                  <a:pt x="6371" y="55781"/>
                  <a:pt x="6502" y="55805"/>
                </a:cubicBezTo>
                <a:cubicBezTo>
                  <a:pt x="7204" y="54305"/>
                  <a:pt x="8073" y="52888"/>
                  <a:pt x="8895" y="51459"/>
                </a:cubicBezTo>
                <a:cubicBezTo>
                  <a:pt x="9954" y="49602"/>
                  <a:pt x="10907" y="47709"/>
                  <a:pt x="11383" y="45613"/>
                </a:cubicBezTo>
                <a:cubicBezTo>
                  <a:pt x="11586" y="44697"/>
                  <a:pt x="12026" y="43935"/>
                  <a:pt x="12633" y="43244"/>
                </a:cubicBezTo>
                <a:cubicBezTo>
                  <a:pt x="14002" y="41720"/>
                  <a:pt x="15205" y="40053"/>
                  <a:pt x="16050" y="38160"/>
                </a:cubicBezTo>
                <a:cubicBezTo>
                  <a:pt x="16288" y="37624"/>
                  <a:pt x="16634" y="37267"/>
                  <a:pt x="17122" y="36970"/>
                </a:cubicBezTo>
                <a:cubicBezTo>
                  <a:pt x="18896" y="35898"/>
                  <a:pt x="20515" y="34636"/>
                  <a:pt x="21884" y="33088"/>
                </a:cubicBezTo>
                <a:cubicBezTo>
                  <a:pt x="22218" y="32731"/>
                  <a:pt x="22539" y="32552"/>
                  <a:pt x="23051" y="32529"/>
                </a:cubicBezTo>
                <a:cubicBezTo>
                  <a:pt x="23837" y="32505"/>
                  <a:pt x="24766" y="32290"/>
                  <a:pt x="24861" y="31421"/>
                </a:cubicBezTo>
                <a:cubicBezTo>
                  <a:pt x="24995" y="30425"/>
                  <a:pt x="25477" y="30228"/>
                  <a:pt x="26228" y="30228"/>
                </a:cubicBezTo>
                <a:cubicBezTo>
                  <a:pt x="26275" y="30228"/>
                  <a:pt x="26324" y="30229"/>
                  <a:pt x="26373" y="30231"/>
                </a:cubicBezTo>
                <a:cubicBezTo>
                  <a:pt x="26377" y="30235"/>
                  <a:pt x="26382" y="30236"/>
                  <a:pt x="26389" y="30236"/>
                </a:cubicBezTo>
                <a:cubicBezTo>
                  <a:pt x="26401" y="30236"/>
                  <a:pt x="26417" y="30231"/>
                  <a:pt x="26433" y="30231"/>
                </a:cubicBezTo>
                <a:lnTo>
                  <a:pt x="26433" y="30004"/>
                </a:lnTo>
                <a:cubicBezTo>
                  <a:pt x="26296" y="29921"/>
                  <a:pt x="26141" y="29918"/>
                  <a:pt x="25986" y="29918"/>
                </a:cubicBezTo>
                <a:cubicBezTo>
                  <a:pt x="25974" y="29918"/>
                  <a:pt x="25962" y="29918"/>
                  <a:pt x="25950" y="29918"/>
                </a:cubicBezTo>
                <a:cubicBezTo>
                  <a:pt x="25808" y="29918"/>
                  <a:pt x="25666" y="29916"/>
                  <a:pt x="25540" y="29850"/>
                </a:cubicBezTo>
                <a:cubicBezTo>
                  <a:pt x="25623" y="29552"/>
                  <a:pt x="26075" y="29552"/>
                  <a:pt x="25980" y="29278"/>
                </a:cubicBezTo>
                <a:cubicBezTo>
                  <a:pt x="25944" y="29172"/>
                  <a:pt x="25889" y="29139"/>
                  <a:pt x="25825" y="29139"/>
                </a:cubicBezTo>
                <a:cubicBezTo>
                  <a:pt x="25719" y="29139"/>
                  <a:pt x="25587" y="29228"/>
                  <a:pt x="25465" y="29228"/>
                </a:cubicBezTo>
                <a:cubicBezTo>
                  <a:pt x="25421" y="29228"/>
                  <a:pt x="25377" y="29216"/>
                  <a:pt x="25337" y="29183"/>
                </a:cubicBezTo>
                <a:cubicBezTo>
                  <a:pt x="25337" y="29004"/>
                  <a:pt x="25540" y="28814"/>
                  <a:pt x="25313" y="28683"/>
                </a:cubicBezTo>
                <a:cubicBezTo>
                  <a:pt x="25268" y="28657"/>
                  <a:pt x="25228" y="28647"/>
                  <a:pt x="25194" y="28647"/>
                </a:cubicBezTo>
                <a:cubicBezTo>
                  <a:pt x="25067" y="28647"/>
                  <a:pt x="25005" y="28792"/>
                  <a:pt x="24921" y="28885"/>
                </a:cubicBezTo>
                <a:cubicBezTo>
                  <a:pt x="24887" y="28930"/>
                  <a:pt x="24857" y="28948"/>
                  <a:pt x="24825" y="28948"/>
                </a:cubicBezTo>
                <a:cubicBezTo>
                  <a:pt x="24789" y="28948"/>
                  <a:pt x="24751" y="28923"/>
                  <a:pt x="24706" y="28885"/>
                </a:cubicBezTo>
                <a:cubicBezTo>
                  <a:pt x="24595" y="28785"/>
                  <a:pt x="24519" y="28745"/>
                  <a:pt x="24465" y="28745"/>
                </a:cubicBezTo>
                <a:cubicBezTo>
                  <a:pt x="24346" y="28745"/>
                  <a:pt x="24331" y="28939"/>
                  <a:pt x="24266" y="29111"/>
                </a:cubicBezTo>
                <a:cubicBezTo>
                  <a:pt x="24194" y="29314"/>
                  <a:pt x="24325" y="29671"/>
                  <a:pt x="23968" y="29707"/>
                </a:cubicBezTo>
                <a:cubicBezTo>
                  <a:pt x="22718" y="29826"/>
                  <a:pt x="22361" y="30766"/>
                  <a:pt x="22146" y="31755"/>
                </a:cubicBezTo>
                <a:cubicBezTo>
                  <a:pt x="22027" y="32326"/>
                  <a:pt x="21765" y="32767"/>
                  <a:pt x="21384" y="33171"/>
                </a:cubicBezTo>
                <a:cubicBezTo>
                  <a:pt x="20087" y="34493"/>
                  <a:pt x="18610" y="35612"/>
                  <a:pt x="17086" y="36636"/>
                </a:cubicBezTo>
                <a:cubicBezTo>
                  <a:pt x="17044" y="36670"/>
                  <a:pt x="16989" y="36729"/>
                  <a:pt x="16918" y="36729"/>
                </a:cubicBezTo>
                <a:cubicBezTo>
                  <a:pt x="16889" y="36729"/>
                  <a:pt x="16858" y="36719"/>
                  <a:pt x="16824" y="36696"/>
                </a:cubicBezTo>
                <a:cubicBezTo>
                  <a:pt x="16824" y="36660"/>
                  <a:pt x="16812" y="36600"/>
                  <a:pt x="16824" y="36553"/>
                </a:cubicBezTo>
                <a:cubicBezTo>
                  <a:pt x="17622" y="34434"/>
                  <a:pt x="18253" y="32267"/>
                  <a:pt x="18694" y="30052"/>
                </a:cubicBezTo>
                <a:cubicBezTo>
                  <a:pt x="18729" y="29826"/>
                  <a:pt x="18848" y="29635"/>
                  <a:pt x="19110" y="29552"/>
                </a:cubicBezTo>
                <a:cubicBezTo>
                  <a:pt x="20027" y="29254"/>
                  <a:pt x="20491" y="28540"/>
                  <a:pt x="20372" y="27611"/>
                </a:cubicBezTo>
                <a:cubicBezTo>
                  <a:pt x="20265" y="26778"/>
                  <a:pt x="20265" y="26778"/>
                  <a:pt x="20908" y="26206"/>
                </a:cubicBezTo>
                <a:cubicBezTo>
                  <a:pt x="20991" y="26123"/>
                  <a:pt x="21087" y="26063"/>
                  <a:pt x="21015" y="25921"/>
                </a:cubicBezTo>
                <a:cubicBezTo>
                  <a:pt x="20960" y="25857"/>
                  <a:pt x="20899" y="25836"/>
                  <a:pt x="20829" y="25836"/>
                </a:cubicBezTo>
                <a:cubicBezTo>
                  <a:pt x="20794" y="25836"/>
                  <a:pt x="20757" y="25841"/>
                  <a:pt x="20718" y="25849"/>
                </a:cubicBezTo>
                <a:cubicBezTo>
                  <a:pt x="20591" y="25885"/>
                  <a:pt x="20484" y="26012"/>
                  <a:pt x="20341" y="26012"/>
                </a:cubicBezTo>
                <a:cubicBezTo>
                  <a:pt x="20296" y="26012"/>
                  <a:pt x="20248" y="25999"/>
                  <a:pt x="20194" y="25968"/>
                </a:cubicBezTo>
                <a:cubicBezTo>
                  <a:pt x="20241" y="25885"/>
                  <a:pt x="20277" y="25790"/>
                  <a:pt x="20325" y="25718"/>
                </a:cubicBezTo>
                <a:cubicBezTo>
                  <a:pt x="20396" y="25599"/>
                  <a:pt x="20563" y="25480"/>
                  <a:pt x="20396" y="25325"/>
                </a:cubicBezTo>
                <a:cubicBezTo>
                  <a:pt x="20346" y="25282"/>
                  <a:pt x="20300" y="25265"/>
                  <a:pt x="20258" y="25265"/>
                </a:cubicBezTo>
                <a:cubicBezTo>
                  <a:pt x="20150" y="25265"/>
                  <a:pt x="20065" y="25376"/>
                  <a:pt x="19979" y="25444"/>
                </a:cubicBezTo>
                <a:cubicBezTo>
                  <a:pt x="19866" y="25558"/>
                  <a:pt x="19807" y="25768"/>
                  <a:pt x="19597" y="25768"/>
                </a:cubicBezTo>
                <a:cubicBezTo>
                  <a:pt x="19586" y="25768"/>
                  <a:pt x="19574" y="25767"/>
                  <a:pt x="19563" y="25766"/>
                </a:cubicBezTo>
                <a:lnTo>
                  <a:pt x="19563" y="24956"/>
                </a:lnTo>
                <a:cubicBezTo>
                  <a:pt x="19551" y="24831"/>
                  <a:pt x="19496" y="24705"/>
                  <a:pt x="19345" y="24705"/>
                </a:cubicBezTo>
                <a:cubicBezTo>
                  <a:pt x="19339" y="24705"/>
                  <a:pt x="19332" y="24706"/>
                  <a:pt x="19325" y="24706"/>
                </a:cubicBezTo>
                <a:cubicBezTo>
                  <a:pt x="19182" y="24706"/>
                  <a:pt x="19170" y="24825"/>
                  <a:pt x="19134" y="24944"/>
                </a:cubicBezTo>
                <a:cubicBezTo>
                  <a:pt x="19086" y="25182"/>
                  <a:pt x="19182" y="25444"/>
                  <a:pt x="19015" y="25742"/>
                </a:cubicBezTo>
                <a:cubicBezTo>
                  <a:pt x="18896" y="25563"/>
                  <a:pt x="18836" y="25432"/>
                  <a:pt x="18753" y="25313"/>
                </a:cubicBezTo>
                <a:cubicBezTo>
                  <a:pt x="18689" y="25231"/>
                  <a:pt x="18626" y="25142"/>
                  <a:pt x="18530" y="25142"/>
                </a:cubicBezTo>
                <a:cubicBezTo>
                  <a:pt x="18500" y="25142"/>
                  <a:pt x="18468" y="25151"/>
                  <a:pt x="18432" y="25170"/>
                </a:cubicBezTo>
                <a:cubicBezTo>
                  <a:pt x="18277" y="25254"/>
                  <a:pt x="18396" y="25409"/>
                  <a:pt x="18432" y="25504"/>
                </a:cubicBezTo>
                <a:cubicBezTo>
                  <a:pt x="18539" y="25766"/>
                  <a:pt x="18670" y="26016"/>
                  <a:pt x="18789" y="26266"/>
                </a:cubicBezTo>
                <a:cubicBezTo>
                  <a:pt x="18872" y="26397"/>
                  <a:pt x="18944" y="26552"/>
                  <a:pt x="18777" y="26671"/>
                </a:cubicBezTo>
                <a:cubicBezTo>
                  <a:pt x="17955" y="27290"/>
                  <a:pt x="18182" y="28159"/>
                  <a:pt x="18301" y="28957"/>
                </a:cubicBezTo>
                <a:cubicBezTo>
                  <a:pt x="18360" y="29361"/>
                  <a:pt x="18396" y="29754"/>
                  <a:pt x="18301" y="30135"/>
                </a:cubicBezTo>
                <a:cubicBezTo>
                  <a:pt x="18063" y="31136"/>
                  <a:pt x="17824" y="32148"/>
                  <a:pt x="17539" y="33148"/>
                </a:cubicBezTo>
                <a:cubicBezTo>
                  <a:pt x="16527" y="36720"/>
                  <a:pt x="15038" y="40029"/>
                  <a:pt x="12526" y="42827"/>
                </a:cubicBezTo>
                <a:cubicBezTo>
                  <a:pt x="12395" y="42982"/>
                  <a:pt x="12324" y="43208"/>
                  <a:pt x="12086" y="43220"/>
                </a:cubicBezTo>
                <a:cubicBezTo>
                  <a:pt x="12062" y="43173"/>
                  <a:pt x="12050" y="43125"/>
                  <a:pt x="12050" y="43101"/>
                </a:cubicBezTo>
                <a:cubicBezTo>
                  <a:pt x="12455" y="39839"/>
                  <a:pt x="12574" y="36565"/>
                  <a:pt x="12586" y="33279"/>
                </a:cubicBezTo>
                <a:cubicBezTo>
                  <a:pt x="12586" y="32707"/>
                  <a:pt x="12740" y="32159"/>
                  <a:pt x="12955" y="31636"/>
                </a:cubicBezTo>
                <a:cubicBezTo>
                  <a:pt x="13764" y="29778"/>
                  <a:pt x="14622" y="27933"/>
                  <a:pt x="15134" y="25956"/>
                </a:cubicBezTo>
                <a:cubicBezTo>
                  <a:pt x="15181" y="25778"/>
                  <a:pt x="15265" y="25611"/>
                  <a:pt x="15396" y="25480"/>
                </a:cubicBezTo>
                <a:cubicBezTo>
                  <a:pt x="16765" y="24135"/>
                  <a:pt x="17717" y="22515"/>
                  <a:pt x="18634" y="20860"/>
                </a:cubicBezTo>
                <a:cubicBezTo>
                  <a:pt x="19063" y="20063"/>
                  <a:pt x="19444" y="19217"/>
                  <a:pt x="19658" y="18301"/>
                </a:cubicBezTo>
                <a:cubicBezTo>
                  <a:pt x="19777" y="17729"/>
                  <a:pt x="20027" y="17277"/>
                  <a:pt x="20503" y="16908"/>
                </a:cubicBezTo>
                <a:cubicBezTo>
                  <a:pt x="21253" y="16324"/>
                  <a:pt x="21372" y="15229"/>
                  <a:pt x="20813" y="14431"/>
                </a:cubicBezTo>
                <a:cubicBezTo>
                  <a:pt x="20670" y="14193"/>
                  <a:pt x="20670" y="14038"/>
                  <a:pt x="20837" y="13824"/>
                </a:cubicBezTo>
                <a:cubicBezTo>
                  <a:pt x="21111" y="13467"/>
                  <a:pt x="21384" y="13098"/>
                  <a:pt x="21646" y="12740"/>
                </a:cubicBezTo>
                <a:cubicBezTo>
                  <a:pt x="21730" y="12633"/>
                  <a:pt x="21873" y="12526"/>
                  <a:pt x="21742" y="12395"/>
                </a:cubicBezTo>
                <a:cubicBezTo>
                  <a:pt x="21697" y="12358"/>
                  <a:pt x="21656" y="12343"/>
                  <a:pt x="21618" y="12343"/>
                </a:cubicBezTo>
                <a:cubicBezTo>
                  <a:pt x="21521" y="12343"/>
                  <a:pt x="21441" y="12438"/>
                  <a:pt x="21372" y="12514"/>
                </a:cubicBezTo>
                <a:cubicBezTo>
                  <a:pt x="21206" y="12669"/>
                  <a:pt x="21099" y="12871"/>
                  <a:pt x="20860" y="12979"/>
                </a:cubicBezTo>
                <a:cubicBezTo>
                  <a:pt x="20789" y="12764"/>
                  <a:pt x="20896" y="12609"/>
                  <a:pt x="20908" y="12431"/>
                </a:cubicBezTo>
                <a:cubicBezTo>
                  <a:pt x="20908" y="12228"/>
                  <a:pt x="21075" y="11955"/>
                  <a:pt x="20753" y="11907"/>
                </a:cubicBezTo>
                <a:cubicBezTo>
                  <a:pt x="20734" y="11903"/>
                  <a:pt x="20717" y="11902"/>
                  <a:pt x="20702" y="11902"/>
                </a:cubicBezTo>
                <a:cubicBezTo>
                  <a:pt x="20508" y="11902"/>
                  <a:pt x="20535" y="12158"/>
                  <a:pt x="20479" y="12312"/>
                </a:cubicBezTo>
                <a:cubicBezTo>
                  <a:pt x="20372" y="12586"/>
                  <a:pt x="20396" y="12919"/>
                  <a:pt x="20182" y="13240"/>
                </a:cubicBezTo>
                <a:cubicBezTo>
                  <a:pt x="20027" y="12871"/>
                  <a:pt x="19920" y="12574"/>
                  <a:pt x="19801" y="12276"/>
                </a:cubicBezTo>
                <a:cubicBezTo>
                  <a:pt x="19770" y="12153"/>
                  <a:pt x="19721" y="12002"/>
                  <a:pt x="19578" y="12002"/>
                </a:cubicBezTo>
                <a:cubicBezTo>
                  <a:pt x="19555" y="12002"/>
                  <a:pt x="19531" y="12006"/>
                  <a:pt x="19503" y="12014"/>
                </a:cubicBezTo>
                <a:cubicBezTo>
                  <a:pt x="19301" y="12074"/>
                  <a:pt x="19372" y="12252"/>
                  <a:pt x="19408" y="12395"/>
                </a:cubicBezTo>
                <a:cubicBezTo>
                  <a:pt x="19432" y="12550"/>
                  <a:pt x="19646" y="12800"/>
                  <a:pt x="19265" y="12800"/>
                </a:cubicBezTo>
                <a:cubicBezTo>
                  <a:pt x="18884" y="12800"/>
                  <a:pt x="19027" y="13002"/>
                  <a:pt x="19122" y="13157"/>
                </a:cubicBezTo>
                <a:cubicBezTo>
                  <a:pt x="19253" y="13383"/>
                  <a:pt x="19408" y="13598"/>
                  <a:pt x="19563" y="13812"/>
                </a:cubicBezTo>
                <a:cubicBezTo>
                  <a:pt x="19682" y="13979"/>
                  <a:pt x="19706" y="14110"/>
                  <a:pt x="19527" y="14241"/>
                </a:cubicBezTo>
                <a:cubicBezTo>
                  <a:pt x="18634" y="14943"/>
                  <a:pt x="18765" y="15884"/>
                  <a:pt x="19110" y="16753"/>
                </a:cubicBezTo>
                <a:cubicBezTo>
                  <a:pt x="19348" y="17384"/>
                  <a:pt x="19360" y="17943"/>
                  <a:pt x="19134" y="18563"/>
                </a:cubicBezTo>
                <a:cubicBezTo>
                  <a:pt x="18360" y="20741"/>
                  <a:pt x="17146" y="22682"/>
                  <a:pt x="15729" y="24516"/>
                </a:cubicBezTo>
                <a:cubicBezTo>
                  <a:pt x="15676" y="24579"/>
                  <a:pt x="15633" y="24651"/>
                  <a:pt x="15534" y="24651"/>
                </a:cubicBezTo>
                <a:cubicBezTo>
                  <a:pt x="15521" y="24651"/>
                  <a:pt x="15506" y="24649"/>
                  <a:pt x="15491" y="24647"/>
                </a:cubicBezTo>
                <a:cubicBezTo>
                  <a:pt x="15396" y="24456"/>
                  <a:pt x="15455" y="24242"/>
                  <a:pt x="15503" y="24051"/>
                </a:cubicBezTo>
                <a:cubicBezTo>
                  <a:pt x="15681" y="23170"/>
                  <a:pt x="15753" y="22289"/>
                  <a:pt x="15836" y="21420"/>
                </a:cubicBezTo>
                <a:cubicBezTo>
                  <a:pt x="16015" y="19122"/>
                  <a:pt x="15872" y="16812"/>
                  <a:pt x="15812" y="14526"/>
                </a:cubicBezTo>
                <a:cubicBezTo>
                  <a:pt x="15800" y="14014"/>
                  <a:pt x="15907" y="13681"/>
                  <a:pt x="16384" y="13407"/>
                </a:cubicBezTo>
                <a:cubicBezTo>
                  <a:pt x="16884" y="13121"/>
                  <a:pt x="17205" y="12431"/>
                  <a:pt x="16943" y="11990"/>
                </a:cubicBezTo>
                <a:cubicBezTo>
                  <a:pt x="16574" y="11335"/>
                  <a:pt x="16967" y="11038"/>
                  <a:pt x="17348" y="10681"/>
                </a:cubicBezTo>
                <a:cubicBezTo>
                  <a:pt x="17622" y="10431"/>
                  <a:pt x="17991" y="10264"/>
                  <a:pt x="18134" y="9871"/>
                </a:cubicBezTo>
                <a:cubicBezTo>
                  <a:pt x="18079" y="9851"/>
                  <a:pt x="18030" y="9843"/>
                  <a:pt x="17984" y="9843"/>
                </a:cubicBezTo>
                <a:cubicBezTo>
                  <a:pt x="17752" y="9843"/>
                  <a:pt x="17623" y="10059"/>
                  <a:pt x="17443" y="10109"/>
                </a:cubicBezTo>
                <a:cubicBezTo>
                  <a:pt x="17396" y="10150"/>
                  <a:pt x="17353" y="10171"/>
                  <a:pt x="17311" y="10171"/>
                </a:cubicBezTo>
                <a:cubicBezTo>
                  <a:pt x="17279" y="10171"/>
                  <a:pt x="17248" y="10159"/>
                  <a:pt x="17217" y="10133"/>
                </a:cubicBezTo>
                <a:cubicBezTo>
                  <a:pt x="17217" y="10133"/>
                  <a:pt x="17277" y="10050"/>
                  <a:pt x="17301" y="9990"/>
                </a:cubicBezTo>
                <a:cubicBezTo>
                  <a:pt x="17348" y="9907"/>
                  <a:pt x="17384" y="9823"/>
                  <a:pt x="17420" y="9728"/>
                </a:cubicBezTo>
                <a:cubicBezTo>
                  <a:pt x="17479" y="9597"/>
                  <a:pt x="17622" y="9430"/>
                  <a:pt x="17455" y="9335"/>
                </a:cubicBezTo>
                <a:cubicBezTo>
                  <a:pt x="17419" y="9312"/>
                  <a:pt x="17387" y="9302"/>
                  <a:pt x="17358" y="9302"/>
                </a:cubicBezTo>
                <a:cubicBezTo>
                  <a:pt x="17252" y="9302"/>
                  <a:pt x="17185" y="9432"/>
                  <a:pt x="17110" y="9526"/>
                </a:cubicBezTo>
                <a:cubicBezTo>
                  <a:pt x="16991" y="9704"/>
                  <a:pt x="16872" y="9883"/>
                  <a:pt x="16681" y="10145"/>
                </a:cubicBezTo>
                <a:cubicBezTo>
                  <a:pt x="16610" y="9716"/>
                  <a:pt x="16669" y="9430"/>
                  <a:pt x="16693" y="9133"/>
                </a:cubicBezTo>
                <a:cubicBezTo>
                  <a:pt x="16705" y="8990"/>
                  <a:pt x="16705" y="8811"/>
                  <a:pt x="16503" y="8799"/>
                </a:cubicBezTo>
                <a:cubicBezTo>
                  <a:pt x="16336" y="8799"/>
                  <a:pt x="16312" y="8942"/>
                  <a:pt x="16288" y="9073"/>
                </a:cubicBezTo>
                <a:cubicBezTo>
                  <a:pt x="16253" y="9359"/>
                  <a:pt x="16205" y="9633"/>
                  <a:pt x="16146" y="9966"/>
                </a:cubicBezTo>
                <a:cubicBezTo>
                  <a:pt x="15896" y="9716"/>
                  <a:pt x="15931" y="9454"/>
                  <a:pt x="15848" y="9228"/>
                </a:cubicBezTo>
                <a:cubicBezTo>
                  <a:pt x="15805" y="9111"/>
                  <a:pt x="15763" y="8984"/>
                  <a:pt x="15644" y="8984"/>
                </a:cubicBezTo>
                <a:cubicBezTo>
                  <a:pt x="15630" y="8984"/>
                  <a:pt x="15614" y="8986"/>
                  <a:pt x="15598" y="8990"/>
                </a:cubicBezTo>
                <a:cubicBezTo>
                  <a:pt x="15431" y="9014"/>
                  <a:pt x="15443" y="9169"/>
                  <a:pt x="15455" y="9299"/>
                </a:cubicBezTo>
                <a:cubicBezTo>
                  <a:pt x="15526" y="9811"/>
                  <a:pt x="15634" y="10312"/>
                  <a:pt x="15800" y="10788"/>
                </a:cubicBezTo>
                <a:cubicBezTo>
                  <a:pt x="15860" y="10954"/>
                  <a:pt x="15919" y="11097"/>
                  <a:pt x="15681" y="11252"/>
                </a:cubicBezTo>
                <a:cubicBezTo>
                  <a:pt x="15038" y="11669"/>
                  <a:pt x="14884" y="12133"/>
                  <a:pt x="15038" y="12883"/>
                </a:cubicBezTo>
                <a:cubicBezTo>
                  <a:pt x="15098" y="13181"/>
                  <a:pt x="15205" y="13467"/>
                  <a:pt x="15265" y="13764"/>
                </a:cubicBezTo>
                <a:cubicBezTo>
                  <a:pt x="15550" y="15253"/>
                  <a:pt x="15443" y="16777"/>
                  <a:pt x="15479" y="18277"/>
                </a:cubicBezTo>
                <a:cubicBezTo>
                  <a:pt x="15550" y="22349"/>
                  <a:pt x="14919" y="26302"/>
                  <a:pt x="13133" y="30016"/>
                </a:cubicBezTo>
                <a:cubicBezTo>
                  <a:pt x="12990" y="30302"/>
                  <a:pt x="12895" y="30624"/>
                  <a:pt x="12574" y="30885"/>
                </a:cubicBezTo>
                <a:cubicBezTo>
                  <a:pt x="12550" y="30659"/>
                  <a:pt x="12538" y="30540"/>
                  <a:pt x="12538" y="30409"/>
                </a:cubicBezTo>
                <a:cubicBezTo>
                  <a:pt x="12574" y="26956"/>
                  <a:pt x="12121" y="23563"/>
                  <a:pt x="11276" y="20229"/>
                </a:cubicBezTo>
                <a:cubicBezTo>
                  <a:pt x="11145" y="19706"/>
                  <a:pt x="10990" y="19194"/>
                  <a:pt x="11062" y="18658"/>
                </a:cubicBezTo>
                <a:cubicBezTo>
                  <a:pt x="11205" y="17753"/>
                  <a:pt x="11300" y="16836"/>
                  <a:pt x="11455" y="15919"/>
                </a:cubicBezTo>
                <a:cubicBezTo>
                  <a:pt x="12050" y="12431"/>
                  <a:pt x="11657" y="8990"/>
                  <a:pt x="10681" y="5597"/>
                </a:cubicBezTo>
                <a:cubicBezTo>
                  <a:pt x="10526" y="5132"/>
                  <a:pt x="10514" y="4716"/>
                  <a:pt x="10573" y="4227"/>
                </a:cubicBezTo>
                <a:cubicBezTo>
                  <a:pt x="10681" y="3418"/>
                  <a:pt x="10871" y="2525"/>
                  <a:pt x="9919" y="2025"/>
                </a:cubicBezTo>
                <a:cubicBezTo>
                  <a:pt x="9776" y="1930"/>
                  <a:pt x="9859" y="1834"/>
                  <a:pt x="9919" y="1739"/>
                </a:cubicBezTo>
                <a:cubicBezTo>
                  <a:pt x="10038" y="1572"/>
                  <a:pt x="10169" y="1418"/>
                  <a:pt x="10276" y="1239"/>
                </a:cubicBezTo>
                <a:cubicBezTo>
                  <a:pt x="10407" y="1001"/>
                  <a:pt x="10847" y="775"/>
                  <a:pt x="10669" y="560"/>
                </a:cubicBezTo>
                <a:cubicBezTo>
                  <a:pt x="10610" y="497"/>
                  <a:pt x="10559" y="471"/>
                  <a:pt x="10512" y="471"/>
                </a:cubicBezTo>
                <a:cubicBezTo>
                  <a:pt x="10332" y="471"/>
                  <a:pt x="10222" y="849"/>
                  <a:pt x="10014" y="858"/>
                </a:cubicBezTo>
                <a:cubicBezTo>
                  <a:pt x="9978" y="858"/>
                  <a:pt x="9966" y="846"/>
                  <a:pt x="9919" y="846"/>
                </a:cubicBezTo>
                <a:cubicBezTo>
                  <a:pt x="9800" y="548"/>
                  <a:pt x="10073" y="298"/>
                  <a:pt x="10038" y="1"/>
                </a:cubicBezTo>
                <a:lnTo>
                  <a:pt x="9692" y="1"/>
                </a:lnTo>
                <a:cubicBezTo>
                  <a:pt x="9609" y="191"/>
                  <a:pt x="9502" y="382"/>
                  <a:pt x="9395" y="608"/>
                </a:cubicBezTo>
                <a:cubicBezTo>
                  <a:pt x="9204" y="417"/>
                  <a:pt x="9157" y="227"/>
                  <a:pt x="913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715175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ubTitle" idx="1"/>
          </p:nvPr>
        </p:nvSpPr>
        <p:spPr>
          <a:xfrm>
            <a:off x="715175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893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/>
          <p:nvPr/>
        </p:nvSpPr>
        <p:spPr>
          <a:xfrm>
            <a:off x="8631000" y="2655700"/>
            <a:ext cx="1647490" cy="1759265"/>
          </a:xfrm>
          <a:custGeom>
            <a:avLst/>
            <a:gdLst/>
            <a:ahLst/>
            <a:cxnLst/>
            <a:rect l="l" t="t" r="r" b="b"/>
            <a:pathLst>
              <a:path w="52472" h="56032" extrusionOk="0">
                <a:moveTo>
                  <a:pt x="23778" y="1"/>
                </a:moveTo>
                <a:cubicBezTo>
                  <a:pt x="23758" y="88"/>
                  <a:pt x="23699" y="96"/>
                  <a:pt x="23639" y="96"/>
                </a:cubicBezTo>
                <a:cubicBezTo>
                  <a:pt x="23626" y="96"/>
                  <a:pt x="23612" y="96"/>
                  <a:pt x="23599" y="96"/>
                </a:cubicBezTo>
                <a:cubicBezTo>
                  <a:pt x="22123" y="227"/>
                  <a:pt x="20742" y="644"/>
                  <a:pt x="19468" y="1370"/>
                </a:cubicBezTo>
                <a:cubicBezTo>
                  <a:pt x="18468" y="1942"/>
                  <a:pt x="17587" y="2656"/>
                  <a:pt x="16682" y="3335"/>
                </a:cubicBezTo>
                <a:cubicBezTo>
                  <a:pt x="15574" y="4168"/>
                  <a:pt x="14348" y="4751"/>
                  <a:pt x="13003" y="5156"/>
                </a:cubicBezTo>
                <a:cubicBezTo>
                  <a:pt x="11788" y="5525"/>
                  <a:pt x="10538" y="5823"/>
                  <a:pt x="9371" y="6359"/>
                </a:cubicBezTo>
                <a:cubicBezTo>
                  <a:pt x="8359" y="6823"/>
                  <a:pt x="7419" y="7395"/>
                  <a:pt x="6549" y="8085"/>
                </a:cubicBezTo>
                <a:cubicBezTo>
                  <a:pt x="4918" y="9383"/>
                  <a:pt x="3632" y="10943"/>
                  <a:pt x="2585" y="12740"/>
                </a:cubicBezTo>
                <a:cubicBezTo>
                  <a:pt x="1632" y="14395"/>
                  <a:pt x="953" y="16169"/>
                  <a:pt x="513" y="18027"/>
                </a:cubicBezTo>
                <a:cubicBezTo>
                  <a:pt x="334" y="18813"/>
                  <a:pt x="191" y="19622"/>
                  <a:pt x="132" y="20432"/>
                </a:cubicBezTo>
                <a:cubicBezTo>
                  <a:pt x="120" y="20622"/>
                  <a:pt x="84" y="20825"/>
                  <a:pt x="84" y="21015"/>
                </a:cubicBezTo>
                <a:cubicBezTo>
                  <a:pt x="84" y="21075"/>
                  <a:pt x="84" y="21146"/>
                  <a:pt x="1" y="21170"/>
                </a:cubicBezTo>
                <a:lnTo>
                  <a:pt x="1" y="23813"/>
                </a:lnTo>
                <a:cubicBezTo>
                  <a:pt x="84" y="23825"/>
                  <a:pt x="84" y="23908"/>
                  <a:pt x="84" y="23944"/>
                </a:cubicBezTo>
                <a:cubicBezTo>
                  <a:pt x="132" y="25040"/>
                  <a:pt x="275" y="26111"/>
                  <a:pt x="477" y="27183"/>
                </a:cubicBezTo>
                <a:cubicBezTo>
                  <a:pt x="692" y="28397"/>
                  <a:pt x="989" y="29600"/>
                  <a:pt x="1323" y="30814"/>
                </a:cubicBezTo>
                <a:cubicBezTo>
                  <a:pt x="1727" y="32267"/>
                  <a:pt x="2204" y="33707"/>
                  <a:pt x="2704" y="35136"/>
                </a:cubicBezTo>
                <a:cubicBezTo>
                  <a:pt x="3406" y="37136"/>
                  <a:pt x="4144" y="39113"/>
                  <a:pt x="4894" y="41077"/>
                </a:cubicBezTo>
                <a:cubicBezTo>
                  <a:pt x="5275" y="42101"/>
                  <a:pt x="5656" y="43149"/>
                  <a:pt x="6085" y="44173"/>
                </a:cubicBezTo>
                <a:cubicBezTo>
                  <a:pt x="6633" y="45471"/>
                  <a:pt x="7276" y="46721"/>
                  <a:pt x="8038" y="47911"/>
                </a:cubicBezTo>
                <a:cubicBezTo>
                  <a:pt x="8907" y="49293"/>
                  <a:pt x="9907" y="50555"/>
                  <a:pt x="11098" y="51674"/>
                </a:cubicBezTo>
                <a:cubicBezTo>
                  <a:pt x="12098" y="52602"/>
                  <a:pt x="13169" y="53400"/>
                  <a:pt x="14360" y="54055"/>
                </a:cubicBezTo>
                <a:cubicBezTo>
                  <a:pt x="15789" y="54841"/>
                  <a:pt x="17325" y="55377"/>
                  <a:pt x="18932" y="55662"/>
                </a:cubicBezTo>
                <a:cubicBezTo>
                  <a:pt x="19563" y="55781"/>
                  <a:pt x="20206" y="55853"/>
                  <a:pt x="20861" y="55901"/>
                </a:cubicBezTo>
                <a:cubicBezTo>
                  <a:pt x="21111" y="55936"/>
                  <a:pt x="21373" y="55948"/>
                  <a:pt x="21623" y="55948"/>
                </a:cubicBezTo>
                <a:cubicBezTo>
                  <a:pt x="21682" y="55948"/>
                  <a:pt x="21754" y="55948"/>
                  <a:pt x="21766" y="56031"/>
                </a:cubicBezTo>
                <a:lnTo>
                  <a:pt x="24599" y="56031"/>
                </a:lnTo>
                <a:cubicBezTo>
                  <a:pt x="24611" y="55948"/>
                  <a:pt x="24683" y="55948"/>
                  <a:pt x="24742" y="55948"/>
                </a:cubicBezTo>
                <a:cubicBezTo>
                  <a:pt x="25373" y="55901"/>
                  <a:pt x="25980" y="55877"/>
                  <a:pt x="26611" y="55817"/>
                </a:cubicBezTo>
                <a:cubicBezTo>
                  <a:pt x="27338" y="55734"/>
                  <a:pt x="28052" y="55650"/>
                  <a:pt x="28778" y="55543"/>
                </a:cubicBezTo>
                <a:cubicBezTo>
                  <a:pt x="30100" y="55353"/>
                  <a:pt x="31433" y="55127"/>
                  <a:pt x="32755" y="54865"/>
                </a:cubicBezTo>
                <a:cubicBezTo>
                  <a:pt x="34672" y="54472"/>
                  <a:pt x="36589" y="54150"/>
                  <a:pt x="38482" y="53638"/>
                </a:cubicBezTo>
                <a:cubicBezTo>
                  <a:pt x="40149" y="53198"/>
                  <a:pt x="41744" y="52579"/>
                  <a:pt x="43173" y="51614"/>
                </a:cubicBezTo>
                <a:cubicBezTo>
                  <a:pt x="44304" y="50840"/>
                  <a:pt x="45304" y="49924"/>
                  <a:pt x="46197" y="48876"/>
                </a:cubicBezTo>
                <a:cubicBezTo>
                  <a:pt x="47697" y="47138"/>
                  <a:pt x="48888" y="45185"/>
                  <a:pt x="49864" y="43101"/>
                </a:cubicBezTo>
                <a:cubicBezTo>
                  <a:pt x="50567" y="41601"/>
                  <a:pt x="51138" y="40053"/>
                  <a:pt x="51555" y="38446"/>
                </a:cubicBezTo>
                <a:cubicBezTo>
                  <a:pt x="51817" y="37398"/>
                  <a:pt x="52043" y="36351"/>
                  <a:pt x="52186" y="35279"/>
                </a:cubicBezTo>
                <a:cubicBezTo>
                  <a:pt x="52281" y="34600"/>
                  <a:pt x="52365" y="33934"/>
                  <a:pt x="52388" y="33267"/>
                </a:cubicBezTo>
                <a:cubicBezTo>
                  <a:pt x="52388" y="33195"/>
                  <a:pt x="52353" y="33100"/>
                  <a:pt x="52472" y="33076"/>
                </a:cubicBezTo>
                <a:lnTo>
                  <a:pt x="52472" y="30243"/>
                </a:lnTo>
                <a:cubicBezTo>
                  <a:pt x="52388" y="30231"/>
                  <a:pt x="52388" y="30159"/>
                  <a:pt x="52388" y="30100"/>
                </a:cubicBezTo>
                <a:cubicBezTo>
                  <a:pt x="52329" y="28969"/>
                  <a:pt x="52162" y="27849"/>
                  <a:pt x="51936" y="26742"/>
                </a:cubicBezTo>
                <a:cubicBezTo>
                  <a:pt x="51626" y="25230"/>
                  <a:pt x="51150" y="23742"/>
                  <a:pt x="50519" y="22313"/>
                </a:cubicBezTo>
                <a:cubicBezTo>
                  <a:pt x="49662" y="20337"/>
                  <a:pt x="48471" y="18551"/>
                  <a:pt x="47114" y="16884"/>
                </a:cubicBezTo>
                <a:cubicBezTo>
                  <a:pt x="46435" y="16050"/>
                  <a:pt x="45721" y="15241"/>
                  <a:pt x="44971" y="14455"/>
                </a:cubicBezTo>
                <a:cubicBezTo>
                  <a:pt x="43411" y="12788"/>
                  <a:pt x="41756" y="11205"/>
                  <a:pt x="40161" y="9573"/>
                </a:cubicBezTo>
                <a:cubicBezTo>
                  <a:pt x="38887" y="8264"/>
                  <a:pt x="37649" y="6894"/>
                  <a:pt x="36327" y="5609"/>
                </a:cubicBezTo>
                <a:cubicBezTo>
                  <a:pt x="34946" y="4275"/>
                  <a:pt x="33469" y="3025"/>
                  <a:pt x="31803" y="2037"/>
                </a:cubicBezTo>
                <a:cubicBezTo>
                  <a:pt x="30219" y="1108"/>
                  <a:pt x="28528" y="477"/>
                  <a:pt x="26707" y="179"/>
                </a:cubicBezTo>
                <a:cubicBezTo>
                  <a:pt x="26433" y="132"/>
                  <a:pt x="26135" y="120"/>
                  <a:pt x="25849" y="96"/>
                </a:cubicBezTo>
                <a:cubicBezTo>
                  <a:pt x="25790" y="72"/>
                  <a:pt x="25718" y="96"/>
                  <a:pt x="2569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9"/>
          <p:cNvSpPr/>
          <p:nvPr/>
        </p:nvSpPr>
        <p:spPr>
          <a:xfrm>
            <a:off x="8550924" y="3336667"/>
            <a:ext cx="926543" cy="1956279"/>
          </a:xfrm>
          <a:custGeom>
            <a:avLst/>
            <a:gdLst/>
            <a:ahLst/>
            <a:cxnLst/>
            <a:rect l="l" t="t" r="r" b="b"/>
            <a:pathLst>
              <a:path w="26433" h="55806" extrusionOk="0">
                <a:moveTo>
                  <a:pt x="9847" y="906"/>
                </a:moveTo>
                <a:cubicBezTo>
                  <a:pt x="9859" y="906"/>
                  <a:pt x="9859" y="918"/>
                  <a:pt x="9859" y="941"/>
                </a:cubicBezTo>
                <a:cubicBezTo>
                  <a:pt x="9853" y="959"/>
                  <a:pt x="9844" y="968"/>
                  <a:pt x="9834" y="968"/>
                </a:cubicBezTo>
                <a:cubicBezTo>
                  <a:pt x="9823" y="968"/>
                  <a:pt x="9811" y="959"/>
                  <a:pt x="9800" y="941"/>
                </a:cubicBezTo>
                <a:cubicBezTo>
                  <a:pt x="9800" y="941"/>
                  <a:pt x="9823" y="918"/>
                  <a:pt x="9823" y="906"/>
                </a:cubicBezTo>
                <a:close/>
                <a:moveTo>
                  <a:pt x="9423" y="2332"/>
                </a:moveTo>
                <a:cubicBezTo>
                  <a:pt x="9593" y="2332"/>
                  <a:pt x="9784" y="2432"/>
                  <a:pt x="9907" y="2620"/>
                </a:cubicBezTo>
                <a:cubicBezTo>
                  <a:pt x="10157" y="3025"/>
                  <a:pt x="10133" y="3465"/>
                  <a:pt x="10038" y="3977"/>
                </a:cubicBezTo>
                <a:cubicBezTo>
                  <a:pt x="9835" y="3823"/>
                  <a:pt x="9859" y="3644"/>
                  <a:pt x="9788" y="3513"/>
                </a:cubicBezTo>
                <a:cubicBezTo>
                  <a:pt x="9719" y="3353"/>
                  <a:pt x="9782" y="3083"/>
                  <a:pt x="9566" y="3083"/>
                </a:cubicBezTo>
                <a:cubicBezTo>
                  <a:pt x="9557" y="3083"/>
                  <a:pt x="9548" y="3084"/>
                  <a:pt x="9538" y="3084"/>
                </a:cubicBezTo>
                <a:cubicBezTo>
                  <a:pt x="9252" y="3108"/>
                  <a:pt x="9419" y="3406"/>
                  <a:pt x="9323" y="3644"/>
                </a:cubicBezTo>
                <a:cubicBezTo>
                  <a:pt x="8966" y="3323"/>
                  <a:pt x="8930" y="2930"/>
                  <a:pt x="9085" y="2549"/>
                </a:cubicBezTo>
                <a:cubicBezTo>
                  <a:pt x="9150" y="2402"/>
                  <a:pt x="9280" y="2332"/>
                  <a:pt x="9423" y="2332"/>
                </a:cubicBezTo>
                <a:close/>
                <a:moveTo>
                  <a:pt x="3335" y="3007"/>
                </a:moveTo>
                <a:cubicBezTo>
                  <a:pt x="3379" y="3007"/>
                  <a:pt x="3426" y="3016"/>
                  <a:pt x="3477" y="3037"/>
                </a:cubicBezTo>
                <a:cubicBezTo>
                  <a:pt x="3942" y="3204"/>
                  <a:pt x="4192" y="3525"/>
                  <a:pt x="4192" y="4049"/>
                </a:cubicBezTo>
                <a:cubicBezTo>
                  <a:pt x="3930" y="4013"/>
                  <a:pt x="3835" y="3799"/>
                  <a:pt x="3668" y="3680"/>
                </a:cubicBezTo>
                <a:cubicBezTo>
                  <a:pt x="3606" y="3618"/>
                  <a:pt x="3535" y="3567"/>
                  <a:pt x="3460" y="3567"/>
                </a:cubicBezTo>
                <a:cubicBezTo>
                  <a:pt x="3419" y="3567"/>
                  <a:pt x="3377" y="3582"/>
                  <a:pt x="3334" y="3620"/>
                </a:cubicBezTo>
                <a:cubicBezTo>
                  <a:pt x="3192" y="3751"/>
                  <a:pt x="3299" y="3858"/>
                  <a:pt x="3394" y="3954"/>
                </a:cubicBezTo>
                <a:lnTo>
                  <a:pt x="3835" y="4454"/>
                </a:lnTo>
                <a:cubicBezTo>
                  <a:pt x="3784" y="4487"/>
                  <a:pt x="3740" y="4500"/>
                  <a:pt x="3699" y="4500"/>
                </a:cubicBezTo>
                <a:cubicBezTo>
                  <a:pt x="3623" y="4500"/>
                  <a:pt x="3559" y="4457"/>
                  <a:pt x="3489" y="4418"/>
                </a:cubicBezTo>
                <a:cubicBezTo>
                  <a:pt x="3096" y="4156"/>
                  <a:pt x="2894" y="3799"/>
                  <a:pt x="3013" y="3323"/>
                </a:cubicBezTo>
                <a:cubicBezTo>
                  <a:pt x="3060" y="3135"/>
                  <a:pt x="3173" y="3007"/>
                  <a:pt x="3335" y="3007"/>
                </a:cubicBezTo>
                <a:close/>
                <a:moveTo>
                  <a:pt x="3628" y="10637"/>
                </a:moveTo>
                <a:cubicBezTo>
                  <a:pt x="3796" y="10637"/>
                  <a:pt x="3949" y="10754"/>
                  <a:pt x="4085" y="10847"/>
                </a:cubicBezTo>
                <a:cubicBezTo>
                  <a:pt x="4466" y="11085"/>
                  <a:pt x="4704" y="11431"/>
                  <a:pt x="4811" y="12014"/>
                </a:cubicBezTo>
                <a:cubicBezTo>
                  <a:pt x="4561" y="11800"/>
                  <a:pt x="4418" y="11657"/>
                  <a:pt x="4251" y="11514"/>
                </a:cubicBezTo>
                <a:cubicBezTo>
                  <a:pt x="4125" y="11424"/>
                  <a:pt x="3998" y="11251"/>
                  <a:pt x="3861" y="11251"/>
                </a:cubicBezTo>
                <a:cubicBezTo>
                  <a:pt x="3818" y="11251"/>
                  <a:pt x="3773" y="11269"/>
                  <a:pt x="3727" y="11312"/>
                </a:cubicBezTo>
                <a:cubicBezTo>
                  <a:pt x="3513" y="11514"/>
                  <a:pt x="3811" y="11669"/>
                  <a:pt x="3906" y="11812"/>
                </a:cubicBezTo>
                <a:cubicBezTo>
                  <a:pt x="4108" y="12097"/>
                  <a:pt x="4323" y="12336"/>
                  <a:pt x="4585" y="12645"/>
                </a:cubicBezTo>
                <a:cubicBezTo>
                  <a:pt x="4531" y="12653"/>
                  <a:pt x="4477" y="12656"/>
                  <a:pt x="4425" y="12656"/>
                </a:cubicBezTo>
                <a:cubicBezTo>
                  <a:pt x="3739" y="12656"/>
                  <a:pt x="3210" y="12030"/>
                  <a:pt x="3132" y="11455"/>
                </a:cubicBezTo>
                <a:cubicBezTo>
                  <a:pt x="3084" y="11157"/>
                  <a:pt x="3168" y="10883"/>
                  <a:pt x="3418" y="10704"/>
                </a:cubicBezTo>
                <a:cubicBezTo>
                  <a:pt x="3490" y="10656"/>
                  <a:pt x="3560" y="10637"/>
                  <a:pt x="3628" y="10637"/>
                </a:cubicBezTo>
                <a:close/>
                <a:moveTo>
                  <a:pt x="15884" y="11545"/>
                </a:moveTo>
                <a:cubicBezTo>
                  <a:pt x="16114" y="11545"/>
                  <a:pt x="16251" y="11700"/>
                  <a:pt x="16348" y="11895"/>
                </a:cubicBezTo>
                <a:cubicBezTo>
                  <a:pt x="16574" y="12371"/>
                  <a:pt x="16443" y="12752"/>
                  <a:pt x="16038" y="13062"/>
                </a:cubicBezTo>
                <a:cubicBezTo>
                  <a:pt x="15848" y="12848"/>
                  <a:pt x="16277" y="12562"/>
                  <a:pt x="15967" y="12395"/>
                </a:cubicBezTo>
                <a:cubicBezTo>
                  <a:pt x="15917" y="12370"/>
                  <a:pt x="15875" y="12359"/>
                  <a:pt x="15840" y="12359"/>
                </a:cubicBezTo>
                <a:cubicBezTo>
                  <a:pt x="15643" y="12359"/>
                  <a:pt x="15648" y="12702"/>
                  <a:pt x="15396" y="12752"/>
                </a:cubicBezTo>
                <a:cubicBezTo>
                  <a:pt x="15419" y="12455"/>
                  <a:pt x="15396" y="12217"/>
                  <a:pt x="15443" y="11990"/>
                </a:cubicBezTo>
                <a:cubicBezTo>
                  <a:pt x="15479" y="11788"/>
                  <a:pt x="15562" y="11574"/>
                  <a:pt x="15812" y="11550"/>
                </a:cubicBezTo>
                <a:cubicBezTo>
                  <a:pt x="15837" y="11547"/>
                  <a:pt x="15861" y="11545"/>
                  <a:pt x="15884" y="11545"/>
                </a:cubicBezTo>
                <a:close/>
                <a:moveTo>
                  <a:pt x="19969" y="14373"/>
                </a:moveTo>
                <a:cubicBezTo>
                  <a:pt x="20134" y="14373"/>
                  <a:pt x="20280" y="14491"/>
                  <a:pt x="20408" y="14669"/>
                </a:cubicBezTo>
                <a:cubicBezTo>
                  <a:pt x="20813" y="15229"/>
                  <a:pt x="20610" y="16086"/>
                  <a:pt x="19920" y="16622"/>
                </a:cubicBezTo>
                <a:cubicBezTo>
                  <a:pt x="20027" y="16217"/>
                  <a:pt x="20098" y="15860"/>
                  <a:pt x="20170" y="15503"/>
                </a:cubicBezTo>
                <a:cubicBezTo>
                  <a:pt x="20206" y="15384"/>
                  <a:pt x="20265" y="15229"/>
                  <a:pt x="20087" y="15181"/>
                </a:cubicBezTo>
                <a:cubicBezTo>
                  <a:pt x="20058" y="15173"/>
                  <a:pt x="20032" y="15169"/>
                  <a:pt x="20009" y="15169"/>
                </a:cubicBezTo>
                <a:cubicBezTo>
                  <a:pt x="19865" y="15169"/>
                  <a:pt x="19842" y="15320"/>
                  <a:pt x="19801" y="15443"/>
                </a:cubicBezTo>
                <a:cubicBezTo>
                  <a:pt x="19694" y="15765"/>
                  <a:pt x="19717" y="16122"/>
                  <a:pt x="19503" y="16396"/>
                </a:cubicBezTo>
                <a:cubicBezTo>
                  <a:pt x="19146" y="15884"/>
                  <a:pt x="19194" y="14955"/>
                  <a:pt x="19610" y="14550"/>
                </a:cubicBezTo>
                <a:cubicBezTo>
                  <a:pt x="19739" y="14426"/>
                  <a:pt x="19859" y="14373"/>
                  <a:pt x="19969" y="14373"/>
                </a:cubicBezTo>
                <a:close/>
                <a:moveTo>
                  <a:pt x="4065" y="20120"/>
                </a:moveTo>
                <a:cubicBezTo>
                  <a:pt x="4249" y="20120"/>
                  <a:pt x="4377" y="20234"/>
                  <a:pt x="4489" y="20384"/>
                </a:cubicBezTo>
                <a:cubicBezTo>
                  <a:pt x="4739" y="20729"/>
                  <a:pt x="4858" y="21110"/>
                  <a:pt x="4894" y="21599"/>
                </a:cubicBezTo>
                <a:cubicBezTo>
                  <a:pt x="4585" y="21491"/>
                  <a:pt x="4525" y="21206"/>
                  <a:pt x="4358" y="21027"/>
                </a:cubicBezTo>
                <a:cubicBezTo>
                  <a:pt x="4266" y="20935"/>
                  <a:pt x="4189" y="20779"/>
                  <a:pt x="4070" y="20779"/>
                </a:cubicBezTo>
                <a:cubicBezTo>
                  <a:pt x="4035" y="20779"/>
                  <a:pt x="3997" y="20792"/>
                  <a:pt x="3954" y="20825"/>
                </a:cubicBezTo>
                <a:cubicBezTo>
                  <a:pt x="3763" y="20956"/>
                  <a:pt x="3954" y="21099"/>
                  <a:pt x="4013" y="21253"/>
                </a:cubicBezTo>
                <a:cubicBezTo>
                  <a:pt x="4061" y="21361"/>
                  <a:pt x="4120" y="21444"/>
                  <a:pt x="4168" y="21551"/>
                </a:cubicBezTo>
                <a:cubicBezTo>
                  <a:pt x="4168" y="21599"/>
                  <a:pt x="4192" y="21670"/>
                  <a:pt x="4180" y="21682"/>
                </a:cubicBezTo>
                <a:cubicBezTo>
                  <a:pt x="4164" y="21694"/>
                  <a:pt x="4151" y="21699"/>
                  <a:pt x="4138" y="21699"/>
                </a:cubicBezTo>
                <a:cubicBezTo>
                  <a:pt x="4103" y="21699"/>
                  <a:pt x="4081" y="21658"/>
                  <a:pt x="4073" y="21622"/>
                </a:cubicBezTo>
                <a:cubicBezTo>
                  <a:pt x="3751" y="21420"/>
                  <a:pt x="3632" y="21087"/>
                  <a:pt x="3585" y="20741"/>
                </a:cubicBezTo>
                <a:cubicBezTo>
                  <a:pt x="3573" y="20491"/>
                  <a:pt x="3632" y="20241"/>
                  <a:pt x="3906" y="20146"/>
                </a:cubicBezTo>
                <a:cubicBezTo>
                  <a:pt x="3964" y="20129"/>
                  <a:pt x="4016" y="20120"/>
                  <a:pt x="4065" y="20120"/>
                </a:cubicBezTo>
                <a:close/>
                <a:moveTo>
                  <a:pt x="2489" y="25055"/>
                </a:moveTo>
                <a:cubicBezTo>
                  <a:pt x="2539" y="25055"/>
                  <a:pt x="2590" y="25062"/>
                  <a:pt x="2644" y="25075"/>
                </a:cubicBezTo>
                <a:cubicBezTo>
                  <a:pt x="3108" y="25194"/>
                  <a:pt x="3394" y="25492"/>
                  <a:pt x="3477" y="26004"/>
                </a:cubicBezTo>
                <a:cubicBezTo>
                  <a:pt x="3287" y="25849"/>
                  <a:pt x="3108" y="25706"/>
                  <a:pt x="2894" y="25551"/>
                </a:cubicBezTo>
                <a:cubicBezTo>
                  <a:pt x="2841" y="25515"/>
                  <a:pt x="2786" y="25494"/>
                  <a:pt x="2734" y="25494"/>
                </a:cubicBezTo>
                <a:cubicBezTo>
                  <a:pt x="2668" y="25494"/>
                  <a:pt x="2607" y="25526"/>
                  <a:pt x="2561" y="25599"/>
                </a:cubicBezTo>
                <a:cubicBezTo>
                  <a:pt x="2465" y="25730"/>
                  <a:pt x="2596" y="25802"/>
                  <a:pt x="2680" y="25873"/>
                </a:cubicBezTo>
                <a:cubicBezTo>
                  <a:pt x="2930" y="26099"/>
                  <a:pt x="3192" y="26325"/>
                  <a:pt x="3406" y="26623"/>
                </a:cubicBezTo>
                <a:cubicBezTo>
                  <a:pt x="2799" y="26611"/>
                  <a:pt x="2382" y="26325"/>
                  <a:pt x="2061" y="25873"/>
                </a:cubicBezTo>
                <a:cubicBezTo>
                  <a:pt x="1941" y="25706"/>
                  <a:pt x="1918" y="25492"/>
                  <a:pt x="2049" y="25301"/>
                </a:cubicBezTo>
                <a:cubicBezTo>
                  <a:pt x="2169" y="25135"/>
                  <a:pt x="2317" y="25055"/>
                  <a:pt x="2489" y="25055"/>
                </a:cubicBezTo>
                <a:close/>
                <a:moveTo>
                  <a:pt x="19172" y="26917"/>
                </a:moveTo>
                <a:cubicBezTo>
                  <a:pt x="19194" y="26917"/>
                  <a:pt x="19217" y="26918"/>
                  <a:pt x="19241" y="26921"/>
                </a:cubicBezTo>
                <a:cubicBezTo>
                  <a:pt x="19491" y="26968"/>
                  <a:pt x="19694" y="27052"/>
                  <a:pt x="19789" y="27326"/>
                </a:cubicBezTo>
                <a:cubicBezTo>
                  <a:pt x="19979" y="27861"/>
                  <a:pt x="19729" y="28647"/>
                  <a:pt x="19182" y="29111"/>
                </a:cubicBezTo>
                <a:cubicBezTo>
                  <a:pt x="19075" y="28766"/>
                  <a:pt x="19265" y="28528"/>
                  <a:pt x="19301" y="28242"/>
                </a:cubicBezTo>
                <a:cubicBezTo>
                  <a:pt x="19325" y="28076"/>
                  <a:pt x="19479" y="27885"/>
                  <a:pt x="19241" y="27814"/>
                </a:cubicBezTo>
                <a:cubicBezTo>
                  <a:pt x="19206" y="27804"/>
                  <a:pt x="19175" y="27800"/>
                  <a:pt x="19147" y="27800"/>
                </a:cubicBezTo>
                <a:cubicBezTo>
                  <a:pt x="18969" y="27800"/>
                  <a:pt x="18936" y="27982"/>
                  <a:pt x="18884" y="28147"/>
                </a:cubicBezTo>
                <a:cubicBezTo>
                  <a:pt x="18836" y="28278"/>
                  <a:pt x="18777" y="28421"/>
                  <a:pt x="18670" y="28683"/>
                </a:cubicBezTo>
                <a:cubicBezTo>
                  <a:pt x="18491" y="28099"/>
                  <a:pt x="18527" y="27647"/>
                  <a:pt x="18729" y="27206"/>
                </a:cubicBezTo>
                <a:cubicBezTo>
                  <a:pt x="18826" y="27014"/>
                  <a:pt x="18970" y="26917"/>
                  <a:pt x="19172" y="26917"/>
                </a:cubicBezTo>
                <a:close/>
                <a:moveTo>
                  <a:pt x="23830" y="30034"/>
                </a:moveTo>
                <a:cubicBezTo>
                  <a:pt x="24124" y="30034"/>
                  <a:pt x="24399" y="30266"/>
                  <a:pt x="24480" y="30647"/>
                </a:cubicBezTo>
                <a:cubicBezTo>
                  <a:pt x="24633" y="31394"/>
                  <a:pt x="24101" y="32009"/>
                  <a:pt x="23262" y="32009"/>
                </a:cubicBezTo>
                <a:cubicBezTo>
                  <a:pt x="23124" y="32009"/>
                  <a:pt x="22978" y="31992"/>
                  <a:pt x="22825" y="31957"/>
                </a:cubicBezTo>
                <a:cubicBezTo>
                  <a:pt x="23135" y="31671"/>
                  <a:pt x="23468" y="31386"/>
                  <a:pt x="23789" y="31088"/>
                </a:cubicBezTo>
                <a:cubicBezTo>
                  <a:pt x="23897" y="30981"/>
                  <a:pt x="24135" y="30850"/>
                  <a:pt x="23968" y="30683"/>
                </a:cubicBezTo>
                <a:cubicBezTo>
                  <a:pt x="23919" y="30630"/>
                  <a:pt x="23872" y="30610"/>
                  <a:pt x="23827" y="30610"/>
                </a:cubicBezTo>
                <a:cubicBezTo>
                  <a:pt x="23711" y="30610"/>
                  <a:pt x="23610" y="30752"/>
                  <a:pt x="23516" y="30838"/>
                </a:cubicBezTo>
                <a:cubicBezTo>
                  <a:pt x="23242" y="31076"/>
                  <a:pt x="23039" y="31386"/>
                  <a:pt x="22658" y="31552"/>
                </a:cubicBezTo>
                <a:cubicBezTo>
                  <a:pt x="22742" y="30969"/>
                  <a:pt x="23016" y="30540"/>
                  <a:pt x="23420" y="30195"/>
                </a:cubicBezTo>
                <a:cubicBezTo>
                  <a:pt x="23549" y="30085"/>
                  <a:pt x="23692" y="30034"/>
                  <a:pt x="23830" y="30034"/>
                </a:cubicBezTo>
                <a:close/>
                <a:moveTo>
                  <a:pt x="3610" y="31361"/>
                </a:moveTo>
                <a:cubicBezTo>
                  <a:pt x="3816" y="31361"/>
                  <a:pt x="3986" y="31545"/>
                  <a:pt x="4144" y="31695"/>
                </a:cubicBezTo>
                <a:cubicBezTo>
                  <a:pt x="4382" y="31933"/>
                  <a:pt x="4537" y="32207"/>
                  <a:pt x="4537" y="32564"/>
                </a:cubicBezTo>
                <a:cubicBezTo>
                  <a:pt x="4307" y="32488"/>
                  <a:pt x="4131" y="32165"/>
                  <a:pt x="3954" y="32165"/>
                </a:cubicBezTo>
                <a:cubicBezTo>
                  <a:pt x="3910" y="32165"/>
                  <a:pt x="3867" y="32184"/>
                  <a:pt x="3823" y="32231"/>
                </a:cubicBezTo>
                <a:cubicBezTo>
                  <a:pt x="3573" y="32505"/>
                  <a:pt x="4073" y="32624"/>
                  <a:pt x="4180" y="32862"/>
                </a:cubicBezTo>
                <a:cubicBezTo>
                  <a:pt x="4216" y="32945"/>
                  <a:pt x="4347" y="33005"/>
                  <a:pt x="4323" y="33148"/>
                </a:cubicBezTo>
                <a:cubicBezTo>
                  <a:pt x="3823" y="33124"/>
                  <a:pt x="3454" y="32850"/>
                  <a:pt x="3180" y="32445"/>
                </a:cubicBezTo>
                <a:cubicBezTo>
                  <a:pt x="2953" y="32100"/>
                  <a:pt x="3025" y="31731"/>
                  <a:pt x="3323" y="31481"/>
                </a:cubicBezTo>
                <a:cubicBezTo>
                  <a:pt x="3426" y="31395"/>
                  <a:pt x="3522" y="31361"/>
                  <a:pt x="3610" y="31361"/>
                </a:cubicBezTo>
                <a:close/>
                <a:moveTo>
                  <a:pt x="4323" y="33148"/>
                </a:moveTo>
                <a:lnTo>
                  <a:pt x="4323" y="33148"/>
                </a:lnTo>
                <a:cubicBezTo>
                  <a:pt x="4358" y="33160"/>
                  <a:pt x="4370" y="33171"/>
                  <a:pt x="4406" y="33183"/>
                </a:cubicBezTo>
                <a:cubicBezTo>
                  <a:pt x="4382" y="33207"/>
                  <a:pt x="4370" y="33207"/>
                  <a:pt x="4358" y="33219"/>
                </a:cubicBezTo>
                <a:cubicBezTo>
                  <a:pt x="4347" y="33207"/>
                  <a:pt x="4347" y="33171"/>
                  <a:pt x="4323" y="33148"/>
                </a:cubicBezTo>
                <a:close/>
                <a:moveTo>
                  <a:pt x="2582" y="35500"/>
                </a:moveTo>
                <a:cubicBezTo>
                  <a:pt x="2614" y="35500"/>
                  <a:pt x="2646" y="35502"/>
                  <a:pt x="2680" y="35505"/>
                </a:cubicBezTo>
                <a:cubicBezTo>
                  <a:pt x="3132" y="35565"/>
                  <a:pt x="3525" y="35779"/>
                  <a:pt x="3954" y="36208"/>
                </a:cubicBezTo>
                <a:cubicBezTo>
                  <a:pt x="3573" y="36171"/>
                  <a:pt x="3282" y="35970"/>
                  <a:pt x="2960" y="35970"/>
                </a:cubicBezTo>
                <a:cubicBezTo>
                  <a:pt x="2859" y="35970"/>
                  <a:pt x="2755" y="35990"/>
                  <a:pt x="2644" y="36041"/>
                </a:cubicBezTo>
                <a:cubicBezTo>
                  <a:pt x="3013" y="36446"/>
                  <a:pt x="3644" y="36422"/>
                  <a:pt x="4001" y="36827"/>
                </a:cubicBezTo>
                <a:cubicBezTo>
                  <a:pt x="3719" y="36997"/>
                  <a:pt x="3413" y="37082"/>
                  <a:pt x="3117" y="37082"/>
                </a:cubicBezTo>
                <a:cubicBezTo>
                  <a:pt x="2752" y="37082"/>
                  <a:pt x="2402" y="36952"/>
                  <a:pt x="2132" y="36696"/>
                </a:cubicBezTo>
                <a:cubicBezTo>
                  <a:pt x="1930" y="36493"/>
                  <a:pt x="1763" y="36279"/>
                  <a:pt x="1918" y="35958"/>
                </a:cubicBezTo>
                <a:cubicBezTo>
                  <a:pt x="2069" y="35656"/>
                  <a:pt x="2278" y="35500"/>
                  <a:pt x="2582" y="35500"/>
                </a:cubicBezTo>
                <a:close/>
                <a:moveTo>
                  <a:pt x="8788" y="1"/>
                </a:moveTo>
                <a:cubicBezTo>
                  <a:pt x="8704" y="477"/>
                  <a:pt x="9014" y="894"/>
                  <a:pt x="8978" y="1358"/>
                </a:cubicBezTo>
                <a:cubicBezTo>
                  <a:pt x="8788" y="1334"/>
                  <a:pt x="8716" y="1215"/>
                  <a:pt x="8609" y="1144"/>
                </a:cubicBezTo>
                <a:cubicBezTo>
                  <a:pt x="8433" y="1042"/>
                  <a:pt x="8285" y="737"/>
                  <a:pt x="8111" y="737"/>
                </a:cubicBezTo>
                <a:cubicBezTo>
                  <a:pt x="8061" y="737"/>
                  <a:pt x="8009" y="762"/>
                  <a:pt x="7954" y="822"/>
                </a:cubicBezTo>
                <a:cubicBezTo>
                  <a:pt x="7752" y="1037"/>
                  <a:pt x="8145" y="1299"/>
                  <a:pt x="8347" y="1441"/>
                </a:cubicBezTo>
                <a:cubicBezTo>
                  <a:pt x="8776" y="1787"/>
                  <a:pt x="9133" y="2013"/>
                  <a:pt x="8668" y="2668"/>
                </a:cubicBezTo>
                <a:cubicBezTo>
                  <a:pt x="8347" y="3120"/>
                  <a:pt x="8799" y="4073"/>
                  <a:pt x="9478" y="4549"/>
                </a:cubicBezTo>
                <a:cubicBezTo>
                  <a:pt x="9907" y="4847"/>
                  <a:pt x="10145" y="5239"/>
                  <a:pt x="10276" y="5728"/>
                </a:cubicBezTo>
                <a:cubicBezTo>
                  <a:pt x="11228" y="9049"/>
                  <a:pt x="11526" y="12431"/>
                  <a:pt x="11026" y="15848"/>
                </a:cubicBezTo>
                <a:cubicBezTo>
                  <a:pt x="10931" y="16455"/>
                  <a:pt x="10919" y="17098"/>
                  <a:pt x="10645" y="17765"/>
                </a:cubicBezTo>
                <a:cubicBezTo>
                  <a:pt x="10573" y="17562"/>
                  <a:pt x="10526" y="17443"/>
                  <a:pt x="10490" y="17324"/>
                </a:cubicBezTo>
                <a:cubicBezTo>
                  <a:pt x="9252" y="13336"/>
                  <a:pt x="7692" y="9490"/>
                  <a:pt x="5525" y="5906"/>
                </a:cubicBezTo>
                <a:cubicBezTo>
                  <a:pt x="5192" y="5359"/>
                  <a:pt x="4966" y="4775"/>
                  <a:pt x="4835" y="4132"/>
                </a:cubicBezTo>
                <a:cubicBezTo>
                  <a:pt x="4751" y="3763"/>
                  <a:pt x="4716" y="3299"/>
                  <a:pt x="4382" y="3120"/>
                </a:cubicBezTo>
                <a:cubicBezTo>
                  <a:pt x="3620" y="2703"/>
                  <a:pt x="3680" y="2144"/>
                  <a:pt x="3894" y="1489"/>
                </a:cubicBezTo>
                <a:cubicBezTo>
                  <a:pt x="3918" y="1394"/>
                  <a:pt x="3918" y="1299"/>
                  <a:pt x="3918" y="1203"/>
                </a:cubicBezTo>
                <a:cubicBezTo>
                  <a:pt x="3918" y="1096"/>
                  <a:pt x="3966" y="965"/>
                  <a:pt x="3799" y="941"/>
                </a:cubicBezTo>
                <a:cubicBezTo>
                  <a:pt x="3787" y="939"/>
                  <a:pt x="3777" y="938"/>
                  <a:pt x="3766" y="938"/>
                </a:cubicBezTo>
                <a:cubicBezTo>
                  <a:pt x="3660" y="938"/>
                  <a:pt x="3617" y="1046"/>
                  <a:pt x="3585" y="1144"/>
                </a:cubicBezTo>
                <a:cubicBezTo>
                  <a:pt x="3477" y="1382"/>
                  <a:pt x="3561" y="1691"/>
                  <a:pt x="3287" y="1918"/>
                </a:cubicBezTo>
                <a:cubicBezTo>
                  <a:pt x="3227" y="1656"/>
                  <a:pt x="3192" y="1429"/>
                  <a:pt x="3132" y="1215"/>
                </a:cubicBezTo>
                <a:cubicBezTo>
                  <a:pt x="3076" y="1036"/>
                  <a:pt x="3125" y="711"/>
                  <a:pt x="2885" y="711"/>
                </a:cubicBezTo>
                <a:cubicBezTo>
                  <a:pt x="2870" y="711"/>
                  <a:pt x="2853" y="712"/>
                  <a:pt x="2834" y="715"/>
                </a:cubicBezTo>
                <a:cubicBezTo>
                  <a:pt x="2572" y="739"/>
                  <a:pt x="2727" y="1060"/>
                  <a:pt x="2727" y="1251"/>
                </a:cubicBezTo>
                <a:cubicBezTo>
                  <a:pt x="2727" y="1429"/>
                  <a:pt x="2834" y="1608"/>
                  <a:pt x="2692" y="1870"/>
                </a:cubicBezTo>
                <a:cubicBezTo>
                  <a:pt x="2465" y="1620"/>
                  <a:pt x="2251" y="1382"/>
                  <a:pt x="2037" y="1156"/>
                </a:cubicBezTo>
                <a:cubicBezTo>
                  <a:pt x="1967" y="1094"/>
                  <a:pt x="1887" y="1027"/>
                  <a:pt x="1797" y="1027"/>
                </a:cubicBezTo>
                <a:cubicBezTo>
                  <a:pt x="1749" y="1027"/>
                  <a:pt x="1698" y="1046"/>
                  <a:pt x="1644" y="1096"/>
                </a:cubicBezTo>
                <a:cubicBezTo>
                  <a:pt x="1501" y="1251"/>
                  <a:pt x="1656" y="1334"/>
                  <a:pt x="1739" y="1429"/>
                </a:cubicBezTo>
                <a:cubicBezTo>
                  <a:pt x="1977" y="1727"/>
                  <a:pt x="2239" y="2025"/>
                  <a:pt x="2537" y="2382"/>
                </a:cubicBezTo>
                <a:cubicBezTo>
                  <a:pt x="2522" y="2383"/>
                  <a:pt x="2507" y="2383"/>
                  <a:pt x="2492" y="2383"/>
                </a:cubicBezTo>
                <a:cubicBezTo>
                  <a:pt x="1987" y="2383"/>
                  <a:pt x="1600" y="2061"/>
                  <a:pt x="1161" y="2061"/>
                </a:cubicBezTo>
                <a:cubicBezTo>
                  <a:pt x="1082" y="2061"/>
                  <a:pt x="1001" y="2071"/>
                  <a:pt x="918" y="2096"/>
                </a:cubicBezTo>
                <a:cubicBezTo>
                  <a:pt x="965" y="2168"/>
                  <a:pt x="977" y="2251"/>
                  <a:pt x="1025" y="2263"/>
                </a:cubicBezTo>
                <a:cubicBezTo>
                  <a:pt x="1406" y="2453"/>
                  <a:pt x="1799" y="2644"/>
                  <a:pt x="2191" y="2811"/>
                </a:cubicBezTo>
                <a:cubicBezTo>
                  <a:pt x="2465" y="2918"/>
                  <a:pt x="2632" y="3049"/>
                  <a:pt x="2608" y="3382"/>
                </a:cubicBezTo>
                <a:cubicBezTo>
                  <a:pt x="2572" y="4299"/>
                  <a:pt x="2989" y="4882"/>
                  <a:pt x="3918" y="5025"/>
                </a:cubicBezTo>
                <a:cubicBezTo>
                  <a:pt x="4501" y="5132"/>
                  <a:pt x="4811" y="5418"/>
                  <a:pt x="5085" y="5894"/>
                </a:cubicBezTo>
                <a:cubicBezTo>
                  <a:pt x="7752" y="10490"/>
                  <a:pt x="9657" y="15384"/>
                  <a:pt x="10907" y="20539"/>
                </a:cubicBezTo>
                <a:cubicBezTo>
                  <a:pt x="10943" y="20706"/>
                  <a:pt x="11026" y="20884"/>
                  <a:pt x="10919" y="21039"/>
                </a:cubicBezTo>
                <a:cubicBezTo>
                  <a:pt x="10693" y="21003"/>
                  <a:pt x="10669" y="20837"/>
                  <a:pt x="10573" y="20718"/>
                </a:cubicBezTo>
                <a:cubicBezTo>
                  <a:pt x="9002" y="18598"/>
                  <a:pt x="7633" y="16360"/>
                  <a:pt x="6287" y="14074"/>
                </a:cubicBezTo>
                <a:cubicBezTo>
                  <a:pt x="5906" y="13407"/>
                  <a:pt x="5585" y="12728"/>
                  <a:pt x="5394" y="11966"/>
                </a:cubicBezTo>
                <a:cubicBezTo>
                  <a:pt x="5192" y="11121"/>
                  <a:pt x="4692" y="10466"/>
                  <a:pt x="3739" y="10323"/>
                </a:cubicBezTo>
                <a:cubicBezTo>
                  <a:pt x="3501" y="10300"/>
                  <a:pt x="3430" y="10169"/>
                  <a:pt x="3406" y="9954"/>
                </a:cubicBezTo>
                <a:cubicBezTo>
                  <a:pt x="3370" y="9752"/>
                  <a:pt x="3370" y="9538"/>
                  <a:pt x="3346" y="9335"/>
                </a:cubicBezTo>
                <a:cubicBezTo>
                  <a:pt x="3311" y="9180"/>
                  <a:pt x="3358" y="8978"/>
                  <a:pt x="3144" y="8978"/>
                </a:cubicBezTo>
                <a:cubicBezTo>
                  <a:pt x="3132" y="8977"/>
                  <a:pt x="3121" y="8976"/>
                  <a:pt x="3111" y="8976"/>
                </a:cubicBezTo>
                <a:cubicBezTo>
                  <a:pt x="2909" y="8976"/>
                  <a:pt x="2941" y="9189"/>
                  <a:pt x="2930" y="9347"/>
                </a:cubicBezTo>
                <a:cubicBezTo>
                  <a:pt x="2930" y="9419"/>
                  <a:pt x="2965" y="9538"/>
                  <a:pt x="2846" y="9573"/>
                </a:cubicBezTo>
                <a:cubicBezTo>
                  <a:pt x="2674" y="9526"/>
                  <a:pt x="2579" y="9225"/>
                  <a:pt x="2400" y="9225"/>
                </a:cubicBezTo>
                <a:cubicBezTo>
                  <a:pt x="2356" y="9225"/>
                  <a:pt x="2307" y="9243"/>
                  <a:pt x="2251" y="9288"/>
                </a:cubicBezTo>
                <a:cubicBezTo>
                  <a:pt x="1953" y="9514"/>
                  <a:pt x="2394" y="9669"/>
                  <a:pt x="2418" y="9895"/>
                </a:cubicBezTo>
                <a:cubicBezTo>
                  <a:pt x="2418" y="9942"/>
                  <a:pt x="2430" y="9966"/>
                  <a:pt x="2453" y="10014"/>
                </a:cubicBezTo>
                <a:cubicBezTo>
                  <a:pt x="2406" y="10014"/>
                  <a:pt x="2358" y="10002"/>
                  <a:pt x="2322" y="10002"/>
                </a:cubicBezTo>
                <a:cubicBezTo>
                  <a:pt x="2203" y="9954"/>
                  <a:pt x="2084" y="9895"/>
                  <a:pt x="1965" y="9847"/>
                </a:cubicBezTo>
                <a:cubicBezTo>
                  <a:pt x="1894" y="9829"/>
                  <a:pt x="1810" y="9806"/>
                  <a:pt x="1736" y="9806"/>
                </a:cubicBezTo>
                <a:cubicBezTo>
                  <a:pt x="1662" y="9806"/>
                  <a:pt x="1596" y="9829"/>
                  <a:pt x="1560" y="9907"/>
                </a:cubicBezTo>
                <a:cubicBezTo>
                  <a:pt x="1489" y="10061"/>
                  <a:pt x="1680" y="10121"/>
                  <a:pt x="1763" y="10192"/>
                </a:cubicBezTo>
                <a:cubicBezTo>
                  <a:pt x="1882" y="10288"/>
                  <a:pt x="2072" y="10312"/>
                  <a:pt x="2108" y="10490"/>
                </a:cubicBezTo>
                <a:cubicBezTo>
                  <a:pt x="1918" y="10657"/>
                  <a:pt x="1572" y="10442"/>
                  <a:pt x="1501" y="10788"/>
                </a:cubicBezTo>
                <a:cubicBezTo>
                  <a:pt x="1694" y="10895"/>
                  <a:pt x="1897" y="10944"/>
                  <a:pt x="2100" y="10944"/>
                </a:cubicBezTo>
                <a:cubicBezTo>
                  <a:pt x="2123" y="10944"/>
                  <a:pt x="2145" y="10944"/>
                  <a:pt x="2168" y="10943"/>
                </a:cubicBezTo>
                <a:cubicBezTo>
                  <a:pt x="2218" y="10936"/>
                  <a:pt x="2264" y="10933"/>
                  <a:pt x="2307" y="10933"/>
                </a:cubicBezTo>
                <a:cubicBezTo>
                  <a:pt x="2580" y="10933"/>
                  <a:pt x="2713" y="11071"/>
                  <a:pt x="2775" y="11431"/>
                </a:cubicBezTo>
                <a:cubicBezTo>
                  <a:pt x="2965" y="12490"/>
                  <a:pt x="3477" y="12990"/>
                  <a:pt x="4549" y="13109"/>
                </a:cubicBezTo>
                <a:cubicBezTo>
                  <a:pt x="5204" y="13181"/>
                  <a:pt x="5549" y="13502"/>
                  <a:pt x="5847" y="14038"/>
                </a:cubicBezTo>
                <a:cubicBezTo>
                  <a:pt x="7406" y="16812"/>
                  <a:pt x="9085" y="19515"/>
                  <a:pt x="11109" y="21980"/>
                </a:cubicBezTo>
                <a:cubicBezTo>
                  <a:pt x="11300" y="22230"/>
                  <a:pt x="11383" y="22515"/>
                  <a:pt x="11443" y="22813"/>
                </a:cubicBezTo>
                <a:cubicBezTo>
                  <a:pt x="12205" y="26718"/>
                  <a:pt x="12228" y="30647"/>
                  <a:pt x="12145" y="34588"/>
                </a:cubicBezTo>
                <a:cubicBezTo>
                  <a:pt x="12121" y="34672"/>
                  <a:pt x="12145" y="34779"/>
                  <a:pt x="11955" y="34815"/>
                </a:cubicBezTo>
                <a:cubicBezTo>
                  <a:pt x="10919" y="32576"/>
                  <a:pt x="9300" y="30671"/>
                  <a:pt x="8109" y="28528"/>
                </a:cubicBezTo>
                <a:cubicBezTo>
                  <a:pt x="6835" y="26254"/>
                  <a:pt x="5347" y="24016"/>
                  <a:pt x="5394" y="21218"/>
                </a:cubicBezTo>
                <a:cubicBezTo>
                  <a:pt x="5406" y="20718"/>
                  <a:pt x="5168" y="20170"/>
                  <a:pt x="4680" y="19884"/>
                </a:cubicBezTo>
                <a:cubicBezTo>
                  <a:pt x="4335" y="19694"/>
                  <a:pt x="4251" y="19432"/>
                  <a:pt x="4263" y="19098"/>
                </a:cubicBezTo>
                <a:cubicBezTo>
                  <a:pt x="4263" y="18896"/>
                  <a:pt x="4323" y="18634"/>
                  <a:pt x="4061" y="18574"/>
                </a:cubicBezTo>
                <a:cubicBezTo>
                  <a:pt x="4033" y="18569"/>
                  <a:pt x="4009" y="18566"/>
                  <a:pt x="3988" y="18566"/>
                </a:cubicBezTo>
                <a:cubicBezTo>
                  <a:pt x="3753" y="18566"/>
                  <a:pt x="3879" y="18904"/>
                  <a:pt x="3715" y="18991"/>
                </a:cubicBezTo>
                <a:cubicBezTo>
                  <a:pt x="3515" y="18961"/>
                  <a:pt x="3450" y="18644"/>
                  <a:pt x="3256" y="18644"/>
                </a:cubicBezTo>
                <a:cubicBezTo>
                  <a:pt x="3220" y="18644"/>
                  <a:pt x="3179" y="18655"/>
                  <a:pt x="3132" y="18682"/>
                </a:cubicBezTo>
                <a:cubicBezTo>
                  <a:pt x="2834" y="18836"/>
                  <a:pt x="3287" y="19075"/>
                  <a:pt x="3120" y="19277"/>
                </a:cubicBezTo>
                <a:cubicBezTo>
                  <a:pt x="3109" y="19279"/>
                  <a:pt x="3097" y="19279"/>
                  <a:pt x="3085" y="19279"/>
                </a:cubicBezTo>
                <a:cubicBezTo>
                  <a:pt x="2931" y="19279"/>
                  <a:pt x="2742" y="19149"/>
                  <a:pt x="2598" y="19149"/>
                </a:cubicBezTo>
                <a:cubicBezTo>
                  <a:pt x="2521" y="19149"/>
                  <a:pt x="2457" y="19186"/>
                  <a:pt x="2418" y="19301"/>
                </a:cubicBezTo>
                <a:cubicBezTo>
                  <a:pt x="2334" y="19527"/>
                  <a:pt x="2751" y="19586"/>
                  <a:pt x="2930" y="19753"/>
                </a:cubicBezTo>
                <a:cubicBezTo>
                  <a:pt x="2953" y="19777"/>
                  <a:pt x="2989" y="19837"/>
                  <a:pt x="3013" y="19872"/>
                </a:cubicBezTo>
                <a:cubicBezTo>
                  <a:pt x="2977" y="19956"/>
                  <a:pt x="2894" y="19956"/>
                  <a:pt x="2823" y="19967"/>
                </a:cubicBezTo>
                <a:cubicBezTo>
                  <a:pt x="2790" y="19974"/>
                  <a:pt x="2754" y="19976"/>
                  <a:pt x="2716" y="19976"/>
                </a:cubicBezTo>
                <a:cubicBezTo>
                  <a:pt x="2686" y="19976"/>
                  <a:pt x="2654" y="19975"/>
                  <a:pt x="2624" y="19975"/>
                </a:cubicBezTo>
                <a:cubicBezTo>
                  <a:pt x="2497" y="19975"/>
                  <a:pt x="2382" y="19992"/>
                  <a:pt x="2382" y="20170"/>
                </a:cubicBezTo>
                <a:cubicBezTo>
                  <a:pt x="2382" y="20339"/>
                  <a:pt x="2580" y="20349"/>
                  <a:pt x="2732" y="20349"/>
                </a:cubicBezTo>
                <a:cubicBezTo>
                  <a:pt x="2751" y="20349"/>
                  <a:pt x="2770" y="20348"/>
                  <a:pt x="2787" y="20348"/>
                </a:cubicBezTo>
                <a:cubicBezTo>
                  <a:pt x="3049" y="20360"/>
                  <a:pt x="3168" y="20444"/>
                  <a:pt x="3180" y="20718"/>
                </a:cubicBezTo>
                <a:cubicBezTo>
                  <a:pt x="3215" y="21491"/>
                  <a:pt x="3620" y="22027"/>
                  <a:pt x="4251" y="22408"/>
                </a:cubicBezTo>
                <a:cubicBezTo>
                  <a:pt x="4775" y="22742"/>
                  <a:pt x="5097" y="23170"/>
                  <a:pt x="5311" y="23754"/>
                </a:cubicBezTo>
                <a:cubicBezTo>
                  <a:pt x="6144" y="26087"/>
                  <a:pt x="7275" y="28278"/>
                  <a:pt x="8692" y="30314"/>
                </a:cubicBezTo>
                <a:cubicBezTo>
                  <a:pt x="8728" y="30374"/>
                  <a:pt x="8823" y="30445"/>
                  <a:pt x="8716" y="30588"/>
                </a:cubicBezTo>
                <a:cubicBezTo>
                  <a:pt x="8359" y="30493"/>
                  <a:pt x="8097" y="30243"/>
                  <a:pt x="7835" y="30016"/>
                </a:cubicBezTo>
                <a:cubicBezTo>
                  <a:pt x="6430" y="28766"/>
                  <a:pt x="4823" y="27683"/>
                  <a:pt x="4120" y="25790"/>
                </a:cubicBezTo>
                <a:cubicBezTo>
                  <a:pt x="3942" y="25325"/>
                  <a:pt x="3596" y="24885"/>
                  <a:pt x="3073" y="24825"/>
                </a:cubicBezTo>
                <a:cubicBezTo>
                  <a:pt x="2453" y="24766"/>
                  <a:pt x="2418" y="24420"/>
                  <a:pt x="2442" y="23944"/>
                </a:cubicBezTo>
                <a:cubicBezTo>
                  <a:pt x="2453" y="23706"/>
                  <a:pt x="2620" y="23301"/>
                  <a:pt x="2299" y="23242"/>
                </a:cubicBezTo>
                <a:cubicBezTo>
                  <a:pt x="2272" y="23237"/>
                  <a:pt x="2248" y="23235"/>
                  <a:pt x="2226" y="23235"/>
                </a:cubicBezTo>
                <a:cubicBezTo>
                  <a:pt x="1909" y="23235"/>
                  <a:pt x="2096" y="23695"/>
                  <a:pt x="1918" y="23885"/>
                </a:cubicBezTo>
                <a:cubicBezTo>
                  <a:pt x="1858" y="23837"/>
                  <a:pt x="1799" y="23801"/>
                  <a:pt x="1751" y="23742"/>
                </a:cubicBezTo>
                <a:cubicBezTo>
                  <a:pt x="1656" y="23618"/>
                  <a:pt x="1584" y="23442"/>
                  <a:pt x="1444" y="23442"/>
                </a:cubicBezTo>
                <a:cubicBezTo>
                  <a:pt x="1408" y="23442"/>
                  <a:pt x="1368" y="23453"/>
                  <a:pt x="1322" y="23480"/>
                </a:cubicBezTo>
                <a:cubicBezTo>
                  <a:pt x="1072" y="23635"/>
                  <a:pt x="1322" y="23801"/>
                  <a:pt x="1370" y="23956"/>
                </a:cubicBezTo>
                <a:cubicBezTo>
                  <a:pt x="1429" y="24170"/>
                  <a:pt x="1632" y="24349"/>
                  <a:pt x="1608" y="24599"/>
                </a:cubicBezTo>
                <a:cubicBezTo>
                  <a:pt x="1569" y="24607"/>
                  <a:pt x="1532" y="24611"/>
                  <a:pt x="1496" y="24611"/>
                </a:cubicBezTo>
                <a:cubicBezTo>
                  <a:pt x="1279" y="24611"/>
                  <a:pt x="1112" y="24478"/>
                  <a:pt x="918" y="24468"/>
                </a:cubicBezTo>
                <a:cubicBezTo>
                  <a:pt x="900" y="24466"/>
                  <a:pt x="883" y="24465"/>
                  <a:pt x="866" y="24465"/>
                </a:cubicBezTo>
                <a:cubicBezTo>
                  <a:pt x="766" y="24465"/>
                  <a:pt x="676" y="24499"/>
                  <a:pt x="656" y="24611"/>
                </a:cubicBezTo>
                <a:cubicBezTo>
                  <a:pt x="632" y="24718"/>
                  <a:pt x="727" y="24766"/>
                  <a:pt x="810" y="24813"/>
                </a:cubicBezTo>
                <a:cubicBezTo>
                  <a:pt x="1013" y="24909"/>
                  <a:pt x="1251" y="24897"/>
                  <a:pt x="1394" y="25123"/>
                </a:cubicBezTo>
                <a:cubicBezTo>
                  <a:pt x="1168" y="25409"/>
                  <a:pt x="691" y="25278"/>
                  <a:pt x="513" y="25682"/>
                </a:cubicBezTo>
                <a:cubicBezTo>
                  <a:pt x="608" y="25682"/>
                  <a:pt x="682" y="25698"/>
                  <a:pt x="746" y="25698"/>
                </a:cubicBezTo>
                <a:cubicBezTo>
                  <a:pt x="777" y="25698"/>
                  <a:pt x="806" y="25694"/>
                  <a:pt x="834" y="25682"/>
                </a:cubicBezTo>
                <a:cubicBezTo>
                  <a:pt x="961" y="25624"/>
                  <a:pt x="1069" y="25597"/>
                  <a:pt x="1163" y="25597"/>
                </a:cubicBezTo>
                <a:cubicBezTo>
                  <a:pt x="1397" y="25597"/>
                  <a:pt x="1547" y="25767"/>
                  <a:pt x="1691" y="26063"/>
                </a:cubicBezTo>
                <a:cubicBezTo>
                  <a:pt x="1997" y="26674"/>
                  <a:pt x="2580" y="27088"/>
                  <a:pt x="3258" y="27088"/>
                </a:cubicBezTo>
                <a:cubicBezTo>
                  <a:pt x="3268" y="27088"/>
                  <a:pt x="3277" y="27088"/>
                  <a:pt x="3287" y="27087"/>
                </a:cubicBezTo>
                <a:cubicBezTo>
                  <a:pt x="3298" y="27087"/>
                  <a:pt x="3309" y="27087"/>
                  <a:pt x="3320" y="27087"/>
                </a:cubicBezTo>
                <a:cubicBezTo>
                  <a:pt x="4193" y="27087"/>
                  <a:pt x="4710" y="27559"/>
                  <a:pt x="5204" y="28159"/>
                </a:cubicBezTo>
                <a:cubicBezTo>
                  <a:pt x="5359" y="28338"/>
                  <a:pt x="5513" y="28480"/>
                  <a:pt x="5680" y="28647"/>
                </a:cubicBezTo>
                <a:cubicBezTo>
                  <a:pt x="6740" y="29659"/>
                  <a:pt x="7740" y="30766"/>
                  <a:pt x="9180" y="31266"/>
                </a:cubicBezTo>
                <a:cubicBezTo>
                  <a:pt x="9300" y="31314"/>
                  <a:pt x="9419" y="31457"/>
                  <a:pt x="9490" y="31576"/>
                </a:cubicBezTo>
                <a:cubicBezTo>
                  <a:pt x="10038" y="32457"/>
                  <a:pt x="10621" y="33314"/>
                  <a:pt x="11109" y="34231"/>
                </a:cubicBezTo>
                <a:cubicBezTo>
                  <a:pt x="11645" y="35255"/>
                  <a:pt x="12050" y="36339"/>
                  <a:pt x="12002" y="37517"/>
                </a:cubicBezTo>
                <a:cubicBezTo>
                  <a:pt x="11943" y="38898"/>
                  <a:pt x="11824" y="40268"/>
                  <a:pt x="11693" y="41637"/>
                </a:cubicBezTo>
                <a:cubicBezTo>
                  <a:pt x="11586" y="42637"/>
                  <a:pt x="11455" y="43649"/>
                  <a:pt x="11097" y="44756"/>
                </a:cubicBezTo>
                <a:cubicBezTo>
                  <a:pt x="11026" y="44459"/>
                  <a:pt x="10978" y="44304"/>
                  <a:pt x="10954" y="44137"/>
                </a:cubicBezTo>
                <a:cubicBezTo>
                  <a:pt x="10597" y="41875"/>
                  <a:pt x="9704" y="39851"/>
                  <a:pt x="8395" y="37993"/>
                </a:cubicBezTo>
                <a:cubicBezTo>
                  <a:pt x="7692" y="36993"/>
                  <a:pt x="6990" y="35981"/>
                  <a:pt x="6263" y="35005"/>
                </a:cubicBezTo>
                <a:cubicBezTo>
                  <a:pt x="5775" y="34338"/>
                  <a:pt x="5382" y="33660"/>
                  <a:pt x="5251" y="32826"/>
                </a:cubicBezTo>
                <a:cubicBezTo>
                  <a:pt x="5144" y="32124"/>
                  <a:pt x="4847" y="31433"/>
                  <a:pt x="4120" y="31171"/>
                </a:cubicBezTo>
                <a:cubicBezTo>
                  <a:pt x="3608" y="31005"/>
                  <a:pt x="3454" y="30719"/>
                  <a:pt x="3430" y="30243"/>
                </a:cubicBezTo>
                <a:cubicBezTo>
                  <a:pt x="3430" y="30088"/>
                  <a:pt x="3370" y="29945"/>
                  <a:pt x="3346" y="29790"/>
                </a:cubicBezTo>
                <a:cubicBezTo>
                  <a:pt x="3335" y="29664"/>
                  <a:pt x="3302" y="29527"/>
                  <a:pt x="3141" y="29527"/>
                </a:cubicBezTo>
                <a:cubicBezTo>
                  <a:pt x="3134" y="29527"/>
                  <a:pt x="3127" y="29528"/>
                  <a:pt x="3120" y="29528"/>
                </a:cubicBezTo>
                <a:cubicBezTo>
                  <a:pt x="2953" y="29528"/>
                  <a:pt x="2930" y="29671"/>
                  <a:pt x="2918" y="29814"/>
                </a:cubicBezTo>
                <a:cubicBezTo>
                  <a:pt x="2894" y="29909"/>
                  <a:pt x="2953" y="30028"/>
                  <a:pt x="2823" y="30112"/>
                </a:cubicBezTo>
                <a:cubicBezTo>
                  <a:pt x="2644" y="30064"/>
                  <a:pt x="2584" y="29873"/>
                  <a:pt x="2465" y="29766"/>
                </a:cubicBezTo>
                <a:cubicBezTo>
                  <a:pt x="2386" y="29696"/>
                  <a:pt x="2319" y="29592"/>
                  <a:pt x="2217" y="29592"/>
                </a:cubicBezTo>
                <a:cubicBezTo>
                  <a:pt x="2182" y="29592"/>
                  <a:pt x="2142" y="29605"/>
                  <a:pt x="2096" y="29635"/>
                </a:cubicBezTo>
                <a:cubicBezTo>
                  <a:pt x="1906" y="29778"/>
                  <a:pt x="2061" y="29897"/>
                  <a:pt x="2144" y="30016"/>
                </a:cubicBezTo>
                <a:cubicBezTo>
                  <a:pt x="2263" y="30231"/>
                  <a:pt x="2465" y="30409"/>
                  <a:pt x="2525" y="30671"/>
                </a:cubicBezTo>
                <a:cubicBezTo>
                  <a:pt x="2483" y="30683"/>
                  <a:pt x="2443" y="30688"/>
                  <a:pt x="2405" y="30688"/>
                </a:cubicBezTo>
                <a:cubicBezTo>
                  <a:pt x="2209" y="30688"/>
                  <a:pt x="2067" y="30552"/>
                  <a:pt x="1918" y="30493"/>
                </a:cubicBezTo>
                <a:cubicBezTo>
                  <a:pt x="1773" y="30444"/>
                  <a:pt x="1640" y="30358"/>
                  <a:pt x="1495" y="30358"/>
                </a:cubicBezTo>
                <a:cubicBezTo>
                  <a:pt x="1425" y="30358"/>
                  <a:pt x="1352" y="30379"/>
                  <a:pt x="1275" y="30433"/>
                </a:cubicBezTo>
                <a:cubicBezTo>
                  <a:pt x="1346" y="30683"/>
                  <a:pt x="1584" y="30731"/>
                  <a:pt x="1763" y="30850"/>
                </a:cubicBezTo>
                <a:cubicBezTo>
                  <a:pt x="1930" y="30969"/>
                  <a:pt x="2168" y="31005"/>
                  <a:pt x="2275" y="31243"/>
                </a:cubicBezTo>
                <a:cubicBezTo>
                  <a:pt x="1977" y="31338"/>
                  <a:pt x="1668" y="31278"/>
                  <a:pt x="1429" y="31552"/>
                </a:cubicBezTo>
                <a:cubicBezTo>
                  <a:pt x="1703" y="31624"/>
                  <a:pt x="2001" y="31624"/>
                  <a:pt x="2287" y="31624"/>
                </a:cubicBezTo>
                <a:cubicBezTo>
                  <a:pt x="2477" y="31624"/>
                  <a:pt x="2632" y="31659"/>
                  <a:pt x="2656" y="31921"/>
                </a:cubicBezTo>
                <a:cubicBezTo>
                  <a:pt x="2751" y="32886"/>
                  <a:pt x="3168" y="33398"/>
                  <a:pt x="4085" y="33600"/>
                </a:cubicBezTo>
                <a:cubicBezTo>
                  <a:pt x="4704" y="33743"/>
                  <a:pt x="5132" y="34064"/>
                  <a:pt x="5478" y="34576"/>
                </a:cubicBezTo>
                <a:cubicBezTo>
                  <a:pt x="6347" y="35850"/>
                  <a:pt x="7240" y="37112"/>
                  <a:pt x="8121" y="38386"/>
                </a:cubicBezTo>
                <a:cubicBezTo>
                  <a:pt x="8311" y="38660"/>
                  <a:pt x="8478" y="38958"/>
                  <a:pt x="8657" y="39256"/>
                </a:cubicBezTo>
                <a:cubicBezTo>
                  <a:pt x="8609" y="39291"/>
                  <a:pt x="8585" y="39339"/>
                  <a:pt x="8538" y="39363"/>
                </a:cubicBezTo>
                <a:cubicBezTo>
                  <a:pt x="7216" y="38410"/>
                  <a:pt x="5799" y="37553"/>
                  <a:pt x="4704" y="36315"/>
                </a:cubicBezTo>
                <a:cubicBezTo>
                  <a:pt x="4144" y="35708"/>
                  <a:pt x="3549" y="35255"/>
                  <a:pt x="2739" y="35243"/>
                </a:cubicBezTo>
                <a:cubicBezTo>
                  <a:pt x="2215" y="35231"/>
                  <a:pt x="1941" y="35029"/>
                  <a:pt x="1739" y="34588"/>
                </a:cubicBezTo>
                <a:cubicBezTo>
                  <a:pt x="1642" y="34384"/>
                  <a:pt x="1574" y="34004"/>
                  <a:pt x="1315" y="34004"/>
                </a:cubicBezTo>
                <a:cubicBezTo>
                  <a:pt x="1288" y="34004"/>
                  <a:pt x="1259" y="34008"/>
                  <a:pt x="1227" y="34017"/>
                </a:cubicBezTo>
                <a:cubicBezTo>
                  <a:pt x="798" y="34160"/>
                  <a:pt x="1334" y="34481"/>
                  <a:pt x="1203" y="34779"/>
                </a:cubicBezTo>
                <a:lnTo>
                  <a:pt x="441" y="34338"/>
                </a:lnTo>
                <a:cubicBezTo>
                  <a:pt x="403" y="34311"/>
                  <a:pt x="360" y="34296"/>
                  <a:pt x="319" y="34296"/>
                </a:cubicBezTo>
                <a:cubicBezTo>
                  <a:pt x="270" y="34296"/>
                  <a:pt x="223" y="34317"/>
                  <a:pt x="191" y="34362"/>
                </a:cubicBezTo>
                <a:cubicBezTo>
                  <a:pt x="120" y="34457"/>
                  <a:pt x="179" y="34541"/>
                  <a:pt x="251" y="34600"/>
                </a:cubicBezTo>
                <a:lnTo>
                  <a:pt x="834" y="35088"/>
                </a:lnTo>
                <a:cubicBezTo>
                  <a:pt x="620" y="35291"/>
                  <a:pt x="322" y="35065"/>
                  <a:pt x="203" y="35350"/>
                </a:cubicBezTo>
                <a:cubicBezTo>
                  <a:pt x="441" y="35648"/>
                  <a:pt x="894" y="35434"/>
                  <a:pt x="1191" y="35743"/>
                </a:cubicBezTo>
                <a:cubicBezTo>
                  <a:pt x="870" y="35803"/>
                  <a:pt x="596" y="35862"/>
                  <a:pt x="322" y="35946"/>
                </a:cubicBezTo>
                <a:cubicBezTo>
                  <a:pt x="251" y="35969"/>
                  <a:pt x="1" y="35922"/>
                  <a:pt x="144" y="36160"/>
                </a:cubicBezTo>
                <a:cubicBezTo>
                  <a:pt x="319" y="36138"/>
                  <a:pt x="493" y="36119"/>
                  <a:pt x="659" y="36119"/>
                </a:cubicBezTo>
                <a:cubicBezTo>
                  <a:pt x="1126" y="36119"/>
                  <a:pt x="1528" y="36266"/>
                  <a:pt x="1703" y="36898"/>
                </a:cubicBezTo>
                <a:cubicBezTo>
                  <a:pt x="1739" y="36981"/>
                  <a:pt x="1858" y="37041"/>
                  <a:pt x="1965" y="37101"/>
                </a:cubicBezTo>
                <a:cubicBezTo>
                  <a:pt x="2379" y="37340"/>
                  <a:pt x="2818" y="37486"/>
                  <a:pt x="3263" y="37486"/>
                </a:cubicBezTo>
                <a:cubicBezTo>
                  <a:pt x="3549" y="37486"/>
                  <a:pt x="3836" y="37426"/>
                  <a:pt x="4120" y="37291"/>
                </a:cubicBezTo>
                <a:cubicBezTo>
                  <a:pt x="4313" y="37205"/>
                  <a:pt x="4483" y="37164"/>
                  <a:pt x="4641" y="37164"/>
                </a:cubicBezTo>
                <a:cubicBezTo>
                  <a:pt x="4921" y="37164"/>
                  <a:pt x="5163" y="37293"/>
                  <a:pt x="5430" y="37529"/>
                </a:cubicBezTo>
                <a:cubicBezTo>
                  <a:pt x="6204" y="38220"/>
                  <a:pt x="6990" y="38934"/>
                  <a:pt x="7918" y="39375"/>
                </a:cubicBezTo>
                <a:cubicBezTo>
                  <a:pt x="9169" y="39970"/>
                  <a:pt x="9716" y="41006"/>
                  <a:pt x="10038" y="42232"/>
                </a:cubicBezTo>
                <a:cubicBezTo>
                  <a:pt x="10097" y="42470"/>
                  <a:pt x="10157" y="42696"/>
                  <a:pt x="10240" y="42935"/>
                </a:cubicBezTo>
                <a:cubicBezTo>
                  <a:pt x="10931" y="45018"/>
                  <a:pt x="10740" y="46995"/>
                  <a:pt x="9704" y="48959"/>
                </a:cubicBezTo>
                <a:cubicBezTo>
                  <a:pt x="8597" y="51031"/>
                  <a:pt x="7335" y="53031"/>
                  <a:pt x="6323" y="55138"/>
                </a:cubicBezTo>
                <a:cubicBezTo>
                  <a:pt x="6216" y="55353"/>
                  <a:pt x="6085" y="55543"/>
                  <a:pt x="6144" y="55781"/>
                </a:cubicBezTo>
                <a:cubicBezTo>
                  <a:pt x="6252" y="55781"/>
                  <a:pt x="6371" y="55781"/>
                  <a:pt x="6502" y="55805"/>
                </a:cubicBezTo>
                <a:cubicBezTo>
                  <a:pt x="7204" y="54305"/>
                  <a:pt x="8073" y="52888"/>
                  <a:pt x="8895" y="51459"/>
                </a:cubicBezTo>
                <a:cubicBezTo>
                  <a:pt x="9954" y="49602"/>
                  <a:pt x="10907" y="47709"/>
                  <a:pt x="11383" y="45613"/>
                </a:cubicBezTo>
                <a:cubicBezTo>
                  <a:pt x="11586" y="44697"/>
                  <a:pt x="12026" y="43935"/>
                  <a:pt x="12633" y="43244"/>
                </a:cubicBezTo>
                <a:cubicBezTo>
                  <a:pt x="14002" y="41720"/>
                  <a:pt x="15205" y="40053"/>
                  <a:pt x="16050" y="38160"/>
                </a:cubicBezTo>
                <a:cubicBezTo>
                  <a:pt x="16288" y="37624"/>
                  <a:pt x="16634" y="37267"/>
                  <a:pt x="17122" y="36970"/>
                </a:cubicBezTo>
                <a:cubicBezTo>
                  <a:pt x="18896" y="35898"/>
                  <a:pt x="20515" y="34636"/>
                  <a:pt x="21884" y="33088"/>
                </a:cubicBezTo>
                <a:cubicBezTo>
                  <a:pt x="22218" y="32731"/>
                  <a:pt x="22539" y="32552"/>
                  <a:pt x="23051" y="32529"/>
                </a:cubicBezTo>
                <a:cubicBezTo>
                  <a:pt x="23837" y="32505"/>
                  <a:pt x="24766" y="32290"/>
                  <a:pt x="24861" y="31421"/>
                </a:cubicBezTo>
                <a:cubicBezTo>
                  <a:pt x="24995" y="30425"/>
                  <a:pt x="25477" y="30228"/>
                  <a:pt x="26228" y="30228"/>
                </a:cubicBezTo>
                <a:cubicBezTo>
                  <a:pt x="26275" y="30228"/>
                  <a:pt x="26324" y="30229"/>
                  <a:pt x="26373" y="30231"/>
                </a:cubicBezTo>
                <a:cubicBezTo>
                  <a:pt x="26377" y="30235"/>
                  <a:pt x="26382" y="30236"/>
                  <a:pt x="26389" y="30236"/>
                </a:cubicBezTo>
                <a:cubicBezTo>
                  <a:pt x="26401" y="30236"/>
                  <a:pt x="26417" y="30231"/>
                  <a:pt x="26433" y="30231"/>
                </a:cubicBezTo>
                <a:lnTo>
                  <a:pt x="26433" y="30004"/>
                </a:lnTo>
                <a:cubicBezTo>
                  <a:pt x="26296" y="29921"/>
                  <a:pt x="26141" y="29918"/>
                  <a:pt x="25986" y="29918"/>
                </a:cubicBezTo>
                <a:cubicBezTo>
                  <a:pt x="25974" y="29918"/>
                  <a:pt x="25962" y="29918"/>
                  <a:pt x="25950" y="29918"/>
                </a:cubicBezTo>
                <a:cubicBezTo>
                  <a:pt x="25808" y="29918"/>
                  <a:pt x="25666" y="29916"/>
                  <a:pt x="25540" y="29850"/>
                </a:cubicBezTo>
                <a:cubicBezTo>
                  <a:pt x="25623" y="29552"/>
                  <a:pt x="26075" y="29552"/>
                  <a:pt x="25980" y="29278"/>
                </a:cubicBezTo>
                <a:cubicBezTo>
                  <a:pt x="25944" y="29172"/>
                  <a:pt x="25889" y="29139"/>
                  <a:pt x="25825" y="29139"/>
                </a:cubicBezTo>
                <a:cubicBezTo>
                  <a:pt x="25719" y="29139"/>
                  <a:pt x="25587" y="29228"/>
                  <a:pt x="25465" y="29228"/>
                </a:cubicBezTo>
                <a:cubicBezTo>
                  <a:pt x="25421" y="29228"/>
                  <a:pt x="25377" y="29216"/>
                  <a:pt x="25337" y="29183"/>
                </a:cubicBezTo>
                <a:cubicBezTo>
                  <a:pt x="25337" y="29004"/>
                  <a:pt x="25540" y="28814"/>
                  <a:pt x="25313" y="28683"/>
                </a:cubicBezTo>
                <a:cubicBezTo>
                  <a:pt x="25268" y="28657"/>
                  <a:pt x="25228" y="28647"/>
                  <a:pt x="25194" y="28647"/>
                </a:cubicBezTo>
                <a:cubicBezTo>
                  <a:pt x="25067" y="28647"/>
                  <a:pt x="25005" y="28792"/>
                  <a:pt x="24921" y="28885"/>
                </a:cubicBezTo>
                <a:cubicBezTo>
                  <a:pt x="24887" y="28930"/>
                  <a:pt x="24857" y="28948"/>
                  <a:pt x="24825" y="28948"/>
                </a:cubicBezTo>
                <a:cubicBezTo>
                  <a:pt x="24789" y="28948"/>
                  <a:pt x="24751" y="28923"/>
                  <a:pt x="24706" y="28885"/>
                </a:cubicBezTo>
                <a:cubicBezTo>
                  <a:pt x="24595" y="28785"/>
                  <a:pt x="24519" y="28745"/>
                  <a:pt x="24465" y="28745"/>
                </a:cubicBezTo>
                <a:cubicBezTo>
                  <a:pt x="24346" y="28745"/>
                  <a:pt x="24331" y="28939"/>
                  <a:pt x="24266" y="29111"/>
                </a:cubicBezTo>
                <a:cubicBezTo>
                  <a:pt x="24194" y="29314"/>
                  <a:pt x="24325" y="29671"/>
                  <a:pt x="23968" y="29707"/>
                </a:cubicBezTo>
                <a:cubicBezTo>
                  <a:pt x="22718" y="29826"/>
                  <a:pt x="22361" y="30766"/>
                  <a:pt x="22146" y="31755"/>
                </a:cubicBezTo>
                <a:cubicBezTo>
                  <a:pt x="22027" y="32326"/>
                  <a:pt x="21765" y="32767"/>
                  <a:pt x="21384" y="33171"/>
                </a:cubicBezTo>
                <a:cubicBezTo>
                  <a:pt x="20087" y="34493"/>
                  <a:pt x="18610" y="35612"/>
                  <a:pt x="17086" y="36636"/>
                </a:cubicBezTo>
                <a:cubicBezTo>
                  <a:pt x="17044" y="36670"/>
                  <a:pt x="16989" y="36729"/>
                  <a:pt x="16918" y="36729"/>
                </a:cubicBezTo>
                <a:cubicBezTo>
                  <a:pt x="16889" y="36729"/>
                  <a:pt x="16858" y="36719"/>
                  <a:pt x="16824" y="36696"/>
                </a:cubicBezTo>
                <a:cubicBezTo>
                  <a:pt x="16824" y="36660"/>
                  <a:pt x="16812" y="36600"/>
                  <a:pt x="16824" y="36553"/>
                </a:cubicBezTo>
                <a:cubicBezTo>
                  <a:pt x="17622" y="34434"/>
                  <a:pt x="18253" y="32267"/>
                  <a:pt x="18694" y="30052"/>
                </a:cubicBezTo>
                <a:cubicBezTo>
                  <a:pt x="18729" y="29826"/>
                  <a:pt x="18848" y="29635"/>
                  <a:pt x="19110" y="29552"/>
                </a:cubicBezTo>
                <a:cubicBezTo>
                  <a:pt x="20027" y="29254"/>
                  <a:pt x="20491" y="28540"/>
                  <a:pt x="20372" y="27611"/>
                </a:cubicBezTo>
                <a:cubicBezTo>
                  <a:pt x="20265" y="26778"/>
                  <a:pt x="20265" y="26778"/>
                  <a:pt x="20908" y="26206"/>
                </a:cubicBezTo>
                <a:cubicBezTo>
                  <a:pt x="20991" y="26123"/>
                  <a:pt x="21087" y="26063"/>
                  <a:pt x="21015" y="25921"/>
                </a:cubicBezTo>
                <a:cubicBezTo>
                  <a:pt x="20960" y="25857"/>
                  <a:pt x="20899" y="25836"/>
                  <a:pt x="20829" y="25836"/>
                </a:cubicBezTo>
                <a:cubicBezTo>
                  <a:pt x="20794" y="25836"/>
                  <a:pt x="20757" y="25841"/>
                  <a:pt x="20718" y="25849"/>
                </a:cubicBezTo>
                <a:cubicBezTo>
                  <a:pt x="20591" y="25885"/>
                  <a:pt x="20484" y="26012"/>
                  <a:pt x="20341" y="26012"/>
                </a:cubicBezTo>
                <a:cubicBezTo>
                  <a:pt x="20296" y="26012"/>
                  <a:pt x="20248" y="25999"/>
                  <a:pt x="20194" y="25968"/>
                </a:cubicBezTo>
                <a:cubicBezTo>
                  <a:pt x="20241" y="25885"/>
                  <a:pt x="20277" y="25790"/>
                  <a:pt x="20325" y="25718"/>
                </a:cubicBezTo>
                <a:cubicBezTo>
                  <a:pt x="20396" y="25599"/>
                  <a:pt x="20563" y="25480"/>
                  <a:pt x="20396" y="25325"/>
                </a:cubicBezTo>
                <a:cubicBezTo>
                  <a:pt x="20346" y="25282"/>
                  <a:pt x="20300" y="25265"/>
                  <a:pt x="20258" y="25265"/>
                </a:cubicBezTo>
                <a:cubicBezTo>
                  <a:pt x="20150" y="25265"/>
                  <a:pt x="20065" y="25376"/>
                  <a:pt x="19979" y="25444"/>
                </a:cubicBezTo>
                <a:cubicBezTo>
                  <a:pt x="19866" y="25558"/>
                  <a:pt x="19807" y="25768"/>
                  <a:pt x="19597" y="25768"/>
                </a:cubicBezTo>
                <a:cubicBezTo>
                  <a:pt x="19586" y="25768"/>
                  <a:pt x="19574" y="25767"/>
                  <a:pt x="19563" y="25766"/>
                </a:cubicBezTo>
                <a:lnTo>
                  <a:pt x="19563" y="24956"/>
                </a:lnTo>
                <a:cubicBezTo>
                  <a:pt x="19551" y="24831"/>
                  <a:pt x="19496" y="24705"/>
                  <a:pt x="19345" y="24705"/>
                </a:cubicBezTo>
                <a:cubicBezTo>
                  <a:pt x="19339" y="24705"/>
                  <a:pt x="19332" y="24706"/>
                  <a:pt x="19325" y="24706"/>
                </a:cubicBezTo>
                <a:cubicBezTo>
                  <a:pt x="19182" y="24706"/>
                  <a:pt x="19170" y="24825"/>
                  <a:pt x="19134" y="24944"/>
                </a:cubicBezTo>
                <a:cubicBezTo>
                  <a:pt x="19086" y="25182"/>
                  <a:pt x="19182" y="25444"/>
                  <a:pt x="19015" y="25742"/>
                </a:cubicBezTo>
                <a:cubicBezTo>
                  <a:pt x="18896" y="25563"/>
                  <a:pt x="18836" y="25432"/>
                  <a:pt x="18753" y="25313"/>
                </a:cubicBezTo>
                <a:cubicBezTo>
                  <a:pt x="18689" y="25231"/>
                  <a:pt x="18626" y="25142"/>
                  <a:pt x="18530" y="25142"/>
                </a:cubicBezTo>
                <a:cubicBezTo>
                  <a:pt x="18500" y="25142"/>
                  <a:pt x="18468" y="25151"/>
                  <a:pt x="18432" y="25170"/>
                </a:cubicBezTo>
                <a:cubicBezTo>
                  <a:pt x="18277" y="25254"/>
                  <a:pt x="18396" y="25409"/>
                  <a:pt x="18432" y="25504"/>
                </a:cubicBezTo>
                <a:cubicBezTo>
                  <a:pt x="18539" y="25766"/>
                  <a:pt x="18670" y="26016"/>
                  <a:pt x="18789" y="26266"/>
                </a:cubicBezTo>
                <a:cubicBezTo>
                  <a:pt x="18872" y="26397"/>
                  <a:pt x="18944" y="26552"/>
                  <a:pt x="18777" y="26671"/>
                </a:cubicBezTo>
                <a:cubicBezTo>
                  <a:pt x="17955" y="27290"/>
                  <a:pt x="18182" y="28159"/>
                  <a:pt x="18301" y="28957"/>
                </a:cubicBezTo>
                <a:cubicBezTo>
                  <a:pt x="18360" y="29361"/>
                  <a:pt x="18396" y="29754"/>
                  <a:pt x="18301" y="30135"/>
                </a:cubicBezTo>
                <a:cubicBezTo>
                  <a:pt x="18063" y="31136"/>
                  <a:pt x="17824" y="32148"/>
                  <a:pt x="17539" y="33148"/>
                </a:cubicBezTo>
                <a:cubicBezTo>
                  <a:pt x="16527" y="36720"/>
                  <a:pt x="15038" y="40029"/>
                  <a:pt x="12526" y="42827"/>
                </a:cubicBezTo>
                <a:cubicBezTo>
                  <a:pt x="12395" y="42982"/>
                  <a:pt x="12324" y="43208"/>
                  <a:pt x="12086" y="43220"/>
                </a:cubicBezTo>
                <a:cubicBezTo>
                  <a:pt x="12062" y="43173"/>
                  <a:pt x="12050" y="43125"/>
                  <a:pt x="12050" y="43101"/>
                </a:cubicBezTo>
                <a:cubicBezTo>
                  <a:pt x="12455" y="39839"/>
                  <a:pt x="12574" y="36565"/>
                  <a:pt x="12586" y="33279"/>
                </a:cubicBezTo>
                <a:cubicBezTo>
                  <a:pt x="12586" y="32707"/>
                  <a:pt x="12740" y="32159"/>
                  <a:pt x="12955" y="31636"/>
                </a:cubicBezTo>
                <a:cubicBezTo>
                  <a:pt x="13764" y="29778"/>
                  <a:pt x="14622" y="27933"/>
                  <a:pt x="15134" y="25956"/>
                </a:cubicBezTo>
                <a:cubicBezTo>
                  <a:pt x="15181" y="25778"/>
                  <a:pt x="15265" y="25611"/>
                  <a:pt x="15396" y="25480"/>
                </a:cubicBezTo>
                <a:cubicBezTo>
                  <a:pt x="16765" y="24135"/>
                  <a:pt x="17717" y="22515"/>
                  <a:pt x="18634" y="20860"/>
                </a:cubicBezTo>
                <a:cubicBezTo>
                  <a:pt x="19063" y="20063"/>
                  <a:pt x="19444" y="19217"/>
                  <a:pt x="19658" y="18301"/>
                </a:cubicBezTo>
                <a:cubicBezTo>
                  <a:pt x="19777" y="17729"/>
                  <a:pt x="20027" y="17277"/>
                  <a:pt x="20503" y="16908"/>
                </a:cubicBezTo>
                <a:cubicBezTo>
                  <a:pt x="21253" y="16324"/>
                  <a:pt x="21372" y="15229"/>
                  <a:pt x="20813" y="14431"/>
                </a:cubicBezTo>
                <a:cubicBezTo>
                  <a:pt x="20670" y="14193"/>
                  <a:pt x="20670" y="14038"/>
                  <a:pt x="20837" y="13824"/>
                </a:cubicBezTo>
                <a:cubicBezTo>
                  <a:pt x="21111" y="13467"/>
                  <a:pt x="21384" y="13098"/>
                  <a:pt x="21646" y="12740"/>
                </a:cubicBezTo>
                <a:cubicBezTo>
                  <a:pt x="21730" y="12633"/>
                  <a:pt x="21873" y="12526"/>
                  <a:pt x="21742" y="12395"/>
                </a:cubicBezTo>
                <a:cubicBezTo>
                  <a:pt x="21697" y="12358"/>
                  <a:pt x="21656" y="12343"/>
                  <a:pt x="21618" y="12343"/>
                </a:cubicBezTo>
                <a:cubicBezTo>
                  <a:pt x="21521" y="12343"/>
                  <a:pt x="21441" y="12438"/>
                  <a:pt x="21372" y="12514"/>
                </a:cubicBezTo>
                <a:cubicBezTo>
                  <a:pt x="21206" y="12669"/>
                  <a:pt x="21099" y="12871"/>
                  <a:pt x="20860" y="12979"/>
                </a:cubicBezTo>
                <a:cubicBezTo>
                  <a:pt x="20789" y="12764"/>
                  <a:pt x="20896" y="12609"/>
                  <a:pt x="20908" y="12431"/>
                </a:cubicBezTo>
                <a:cubicBezTo>
                  <a:pt x="20908" y="12228"/>
                  <a:pt x="21075" y="11955"/>
                  <a:pt x="20753" y="11907"/>
                </a:cubicBezTo>
                <a:cubicBezTo>
                  <a:pt x="20734" y="11903"/>
                  <a:pt x="20717" y="11902"/>
                  <a:pt x="20702" y="11902"/>
                </a:cubicBezTo>
                <a:cubicBezTo>
                  <a:pt x="20508" y="11902"/>
                  <a:pt x="20535" y="12158"/>
                  <a:pt x="20479" y="12312"/>
                </a:cubicBezTo>
                <a:cubicBezTo>
                  <a:pt x="20372" y="12586"/>
                  <a:pt x="20396" y="12919"/>
                  <a:pt x="20182" y="13240"/>
                </a:cubicBezTo>
                <a:cubicBezTo>
                  <a:pt x="20027" y="12871"/>
                  <a:pt x="19920" y="12574"/>
                  <a:pt x="19801" y="12276"/>
                </a:cubicBezTo>
                <a:cubicBezTo>
                  <a:pt x="19770" y="12153"/>
                  <a:pt x="19721" y="12002"/>
                  <a:pt x="19578" y="12002"/>
                </a:cubicBezTo>
                <a:cubicBezTo>
                  <a:pt x="19555" y="12002"/>
                  <a:pt x="19531" y="12006"/>
                  <a:pt x="19503" y="12014"/>
                </a:cubicBezTo>
                <a:cubicBezTo>
                  <a:pt x="19301" y="12074"/>
                  <a:pt x="19372" y="12252"/>
                  <a:pt x="19408" y="12395"/>
                </a:cubicBezTo>
                <a:cubicBezTo>
                  <a:pt x="19432" y="12550"/>
                  <a:pt x="19646" y="12800"/>
                  <a:pt x="19265" y="12800"/>
                </a:cubicBezTo>
                <a:cubicBezTo>
                  <a:pt x="18884" y="12800"/>
                  <a:pt x="19027" y="13002"/>
                  <a:pt x="19122" y="13157"/>
                </a:cubicBezTo>
                <a:cubicBezTo>
                  <a:pt x="19253" y="13383"/>
                  <a:pt x="19408" y="13598"/>
                  <a:pt x="19563" y="13812"/>
                </a:cubicBezTo>
                <a:cubicBezTo>
                  <a:pt x="19682" y="13979"/>
                  <a:pt x="19706" y="14110"/>
                  <a:pt x="19527" y="14241"/>
                </a:cubicBezTo>
                <a:cubicBezTo>
                  <a:pt x="18634" y="14943"/>
                  <a:pt x="18765" y="15884"/>
                  <a:pt x="19110" y="16753"/>
                </a:cubicBezTo>
                <a:cubicBezTo>
                  <a:pt x="19348" y="17384"/>
                  <a:pt x="19360" y="17943"/>
                  <a:pt x="19134" y="18563"/>
                </a:cubicBezTo>
                <a:cubicBezTo>
                  <a:pt x="18360" y="20741"/>
                  <a:pt x="17146" y="22682"/>
                  <a:pt x="15729" y="24516"/>
                </a:cubicBezTo>
                <a:cubicBezTo>
                  <a:pt x="15676" y="24579"/>
                  <a:pt x="15633" y="24651"/>
                  <a:pt x="15534" y="24651"/>
                </a:cubicBezTo>
                <a:cubicBezTo>
                  <a:pt x="15521" y="24651"/>
                  <a:pt x="15506" y="24649"/>
                  <a:pt x="15491" y="24647"/>
                </a:cubicBezTo>
                <a:cubicBezTo>
                  <a:pt x="15396" y="24456"/>
                  <a:pt x="15455" y="24242"/>
                  <a:pt x="15503" y="24051"/>
                </a:cubicBezTo>
                <a:cubicBezTo>
                  <a:pt x="15681" y="23170"/>
                  <a:pt x="15753" y="22289"/>
                  <a:pt x="15836" y="21420"/>
                </a:cubicBezTo>
                <a:cubicBezTo>
                  <a:pt x="16015" y="19122"/>
                  <a:pt x="15872" y="16812"/>
                  <a:pt x="15812" y="14526"/>
                </a:cubicBezTo>
                <a:cubicBezTo>
                  <a:pt x="15800" y="14014"/>
                  <a:pt x="15907" y="13681"/>
                  <a:pt x="16384" y="13407"/>
                </a:cubicBezTo>
                <a:cubicBezTo>
                  <a:pt x="16884" y="13121"/>
                  <a:pt x="17205" y="12431"/>
                  <a:pt x="16943" y="11990"/>
                </a:cubicBezTo>
                <a:cubicBezTo>
                  <a:pt x="16574" y="11335"/>
                  <a:pt x="16967" y="11038"/>
                  <a:pt x="17348" y="10681"/>
                </a:cubicBezTo>
                <a:cubicBezTo>
                  <a:pt x="17622" y="10431"/>
                  <a:pt x="17991" y="10264"/>
                  <a:pt x="18134" y="9871"/>
                </a:cubicBezTo>
                <a:cubicBezTo>
                  <a:pt x="18079" y="9851"/>
                  <a:pt x="18030" y="9843"/>
                  <a:pt x="17984" y="9843"/>
                </a:cubicBezTo>
                <a:cubicBezTo>
                  <a:pt x="17752" y="9843"/>
                  <a:pt x="17623" y="10059"/>
                  <a:pt x="17443" y="10109"/>
                </a:cubicBezTo>
                <a:cubicBezTo>
                  <a:pt x="17396" y="10150"/>
                  <a:pt x="17353" y="10171"/>
                  <a:pt x="17311" y="10171"/>
                </a:cubicBezTo>
                <a:cubicBezTo>
                  <a:pt x="17279" y="10171"/>
                  <a:pt x="17248" y="10159"/>
                  <a:pt x="17217" y="10133"/>
                </a:cubicBezTo>
                <a:cubicBezTo>
                  <a:pt x="17217" y="10133"/>
                  <a:pt x="17277" y="10050"/>
                  <a:pt x="17301" y="9990"/>
                </a:cubicBezTo>
                <a:cubicBezTo>
                  <a:pt x="17348" y="9907"/>
                  <a:pt x="17384" y="9823"/>
                  <a:pt x="17420" y="9728"/>
                </a:cubicBezTo>
                <a:cubicBezTo>
                  <a:pt x="17479" y="9597"/>
                  <a:pt x="17622" y="9430"/>
                  <a:pt x="17455" y="9335"/>
                </a:cubicBezTo>
                <a:cubicBezTo>
                  <a:pt x="17419" y="9312"/>
                  <a:pt x="17387" y="9302"/>
                  <a:pt x="17358" y="9302"/>
                </a:cubicBezTo>
                <a:cubicBezTo>
                  <a:pt x="17252" y="9302"/>
                  <a:pt x="17185" y="9432"/>
                  <a:pt x="17110" y="9526"/>
                </a:cubicBezTo>
                <a:cubicBezTo>
                  <a:pt x="16991" y="9704"/>
                  <a:pt x="16872" y="9883"/>
                  <a:pt x="16681" y="10145"/>
                </a:cubicBezTo>
                <a:cubicBezTo>
                  <a:pt x="16610" y="9716"/>
                  <a:pt x="16669" y="9430"/>
                  <a:pt x="16693" y="9133"/>
                </a:cubicBezTo>
                <a:cubicBezTo>
                  <a:pt x="16705" y="8990"/>
                  <a:pt x="16705" y="8811"/>
                  <a:pt x="16503" y="8799"/>
                </a:cubicBezTo>
                <a:cubicBezTo>
                  <a:pt x="16336" y="8799"/>
                  <a:pt x="16312" y="8942"/>
                  <a:pt x="16288" y="9073"/>
                </a:cubicBezTo>
                <a:cubicBezTo>
                  <a:pt x="16253" y="9359"/>
                  <a:pt x="16205" y="9633"/>
                  <a:pt x="16146" y="9966"/>
                </a:cubicBezTo>
                <a:cubicBezTo>
                  <a:pt x="15896" y="9716"/>
                  <a:pt x="15931" y="9454"/>
                  <a:pt x="15848" y="9228"/>
                </a:cubicBezTo>
                <a:cubicBezTo>
                  <a:pt x="15805" y="9111"/>
                  <a:pt x="15763" y="8984"/>
                  <a:pt x="15644" y="8984"/>
                </a:cubicBezTo>
                <a:cubicBezTo>
                  <a:pt x="15630" y="8984"/>
                  <a:pt x="15614" y="8986"/>
                  <a:pt x="15598" y="8990"/>
                </a:cubicBezTo>
                <a:cubicBezTo>
                  <a:pt x="15431" y="9014"/>
                  <a:pt x="15443" y="9169"/>
                  <a:pt x="15455" y="9299"/>
                </a:cubicBezTo>
                <a:cubicBezTo>
                  <a:pt x="15526" y="9811"/>
                  <a:pt x="15634" y="10312"/>
                  <a:pt x="15800" y="10788"/>
                </a:cubicBezTo>
                <a:cubicBezTo>
                  <a:pt x="15860" y="10954"/>
                  <a:pt x="15919" y="11097"/>
                  <a:pt x="15681" y="11252"/>
                </a:cubicBezTo>
                <a:cubicBezTo>
                  <a:pt x="15038" y="11669"/>
                  <a:pt x="14884" y="12133"/>
                  <a:pt x="15038" y="12883"/>
                </a:cubicBezTo>
                <a:cubicBezTo>
                  <a:pt x="15098" y="13181"/>
                  <a:pt x="15205" y="13467"/>
                  <a:pt x="15265" y="13764"/>
                </a:cubicBezTo>
                <a:cubicBezTo>
                  <a:pt x="15550" y="15253"/>
                  <a:pt x="15443" y="16777"/>
                  <a:pt x="15479" y="18277"/>
                </a:cubicBezTo>
                <a:cubicBezTo>
                  <a:pt x="15550" y="22349"/>
                  <a:pt x="14919" y="26302"/>
                  <a:pt x="13133" y="30016"/>
                </a:cubicBezTo>
                <a:cubicBezTo>
                  <a:pt x="12990" y="30302"/>
                  <a:pt x="12895" y="30624"/>
                  <a:pt x="12574" y="30885"/>
                </a:cubicBezTo>
                <a:cubicBezTo>
                  <a:pt x="12550" y="30659"/>
                  <a:pt x="12538" y="30540"/>
                  <a:pt x="12538" y="30409"/>
                </a:cubicBezTo>
                <a:cubicBezTo>
                  <a:pt x="12574" y="26956"/>
                  <a:pt x="12121" y="23563"/>
                  <a:pt x="11276" y="20229"/>
                </a:cubicBezTo>
                <a:cubicBezTo>
                  <a:pt x="11145" y="19706"/>
                  <a:pt x="10990" y="19194"/>
                  <a:pt x="11062" y="18658"/>
                </a:cubicBezTo>
                <a:cubicBezTo>
                  <a:pt x="11205" y="17753"/>
                  <a:pt x="11300" y="16836"/>
                  <a:pt x="11455" y="15919"/>
                </a:cubicBezTo>
                <a:cubicBezTo>
                  <a:pt x="12050" y="12431"/>
                  <a:pt x="11657" y="8990"/>
                  <a:pt x="10681" y="5597"/>
                </a:cubicBezTo>
                <a:cubicBezTo>
                  <a:pt x="10526" y="5132"/>
                  <a:pt x="10514" y="4716"/>
                  <a:pt x="10573" y="4227"/>
                </a:cubicBezTo>
                <a:cubicBezTo>
                  <a:pt x="10681" y="3418"/>
                  <a:pt x="10871" y="2525"/>
                  <a:pt x="9919" y="2025"/>
                </a:cubicBezTo>
                <a:cubicBezTo>
                  <a:pt x="9776" y="1930"/>
                  <a:pt x="9859" y="1834"/>
                  <a:pt x="9919" y="1739"/>
                </a:cubicBezTo>
                <a:cubicBezTo>
                  <a:pt x="10038" y="1572"/>
                  <a:pt x="10169" y="1418"/>
                  <a:pt x="10276" y="1239"/>
                </a:cubicBezTo>
                <a:cubicBezTo>
                  <a:pt x="10407" y="1001"/>
                  <a:pt x="10847" y="775"/>
                  <a:pt x="10669" y="560"/>
                </a:cubicBezTo>
                <a:cubicBezTo>
                  <a:pt x="10610" y="497"/>
                  <a:pt x="10559" y="471"/>
                  <a:pt x="10512" y="471"/>
                </a:cubicBezTo>
                <a:cubicBezTo>
                  <a:pt x="10332" y="471"/>
                  <a:pt x="10222" y="849"/>
                  <a:pt x="10014" y="858"/>
                </a:cubicBezTo>
                <a:cubicBezTo>
                  <a:pt x="9978" y="858"/>
                  <a:pt x="9966" y="846"/>
                  <a:pt x="9919" y="846"/>
                </a:cubicBezTo>
                <a:cubicBezTo>
                  <a:pt x="9800" y="548"/>
                  <a:pt x="10073" y="298"/>
                  <a:pt x="10038" y="1"/>
                </a:cubicBezTo>
                <a:lnTo>
                  <a:pt x="9692" y="1"/>
                </a:lnTo>
                <a:cubicBezTo>
                  <a:pt x="9609" y="191"/>
                  <a:pt x="9502" y="382"/>
                  <a:pt x="9395" y="608"/>
                </a:cubicBezTo>
                <a:cubicBezTo>
                  <a:pt x="9204" y="417"/>
                  <a:pt x="9157" y="227"/>
                  <a:pt x="913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body" idx="1"/>
          </p:nvPr>
        </p:nvSpPr>
        <p:spPr>
          <a:xfrm>
            <a:off x="715175" y="3996600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grpSp>
        <p:nvGrpSpPr>
          <p:cNvPr id="67" name="Google Shape;67;p10"/>
          <p:cNvGrpSpPr/>
          <p:nvPr/>
        </p:nvGrpSpPr>
        <p:grpSpPr>
          <a:xfrm>
            <a:off x="7808875" y="-95652"/>
            <a:ext cx="1991134" cy="2194225"/>
            <a:chOff x="7808875" y="-95652"/>
            <a:chExt cx="1991134" cy="2194225"/>
          </a:xfrm>
        </p:grpSpPr>
        <p:sp>
          <p:nvSpPr>
            <p:cNvPr id="68" name="Google Shape;68;p10"/>
            <p:cNvSpPr/>
            <p:nvPr/>
          </p:nvSpPr>
          <p:spPr>
            <a:xfrm rot="5400000">
              <a:off x="7390642" y="322582"/>
              <a:ext cx="2194225" cy="1357758"/>
            </a:xfrm>
            <a:custGeom>
              <a:avLst/>
              <a:gdLst/>
              <a:ahLst/>
              <a:cxnLst/>
              <a:rect l="l" t="t" r="r" b="b"/>
              <a:pathLst>
                <a:path w="86857" h="53746" extrusionOk="0">
                  <a:moveTo>
                    <a:pt x="227" y="1"/>
                  </a:moveTo>
                  <a:cubicBezTo>
                    <a:pt x="48" y="1"/>
                    <a:pt x="0" y="48"/>
                    <a:pt x="0" y="227"/>
                  </a:cubicBezTo>
                  <a:lnTo>
                    <a:pt x="0" y="49733"/>
                  </a:lnTo>
                  <a:cubicBezTo>
                    <a:pt x="191" y="49733"/>
                    <a:pt x="310" y="49864"/>
                    <a:pt x="548" y="49923"/>
                  </a:cubicBezTo>
                  <a:cubicBezTo>
                    <a:pt x="1965" y="50638"/>
                    <a:pt x="3429" y="51257"/>
                    <a:pt x="4930" y="51793"/>
                  </a:cubicBezTo>
                  <a:cubicBezTo>
                    <a:pt x="6668" y="52412"/>
                    <a:pt x="8442" y="52888"/>
                    <a:pt x="10240" y="53210"/>
                  </a:cubicBezTo>
                  <a:cubicBezTo>
                    <a:pt x="11073" y="53364"/>
                    <a:pt x="11919" y="53495"/>
                    <a:pt x="12788" y="53567"/>
                  </a:cubicBezTo>
                  <a:cubicBezTo>
                    <a:pt x="13490" y="53626"/>
                    <a:pt x="14181" y="53698"/>
                    <a:pt x="14883" y="53698"/>
                  </a:cubicBezTo>
                  <a:cubicBezTo>
                    <a:pt x="14943" y="53698"/>
                    <a:pt x="14990" y="53698"/>
                    <a:pt x="15014" y="53745"/>
                  </a:cubicBezTo>
                  <a:lnTo>
                    <a:pt x="17443" y="53745"/>
                  </a:lnTo>
                  <a:cubicBezTo>
                    <a:pt x="17486" y="53703"/>
                    <a:pt x="17534" y="53697"/>
                    <a:pt x="17589" y="53697"/>
                  </a:cubicBezTo>
                  <a:cubicBezTo>
                    <a:pt x="17611" y="53697"/>
                    <a:pt x="17634" y="53698"/>
                    <a:pt x="17657" y="53698"/>
                  </a:cubicBezTo>
                  <a:cubicBezTo>
                    <a:pt x="18610" y="53686"/>
                    <a:pt x="19539" y="53567"/>
                    <a:pt x="20479" y="53460"/>
                  </a:cubicBezTo>
                  <a:cubicBezTo>
                    <a:pt x="22872" y="53186"/>
                    <a:pt x="25194" y="52626"/>
                    <a:pt x="27480" y="51828"/>
                  </a:cubicBezTo>
                  <a:cubicBezTo>
                    <a:pt x="29278" y="51185"/>
                    <a:pt x="31016" y="50400"/>
                    <a:pt x="32683" y="49423"/>
                  </a:cubicBezTo>
                  <a:cubicBezTo>
                    <a:pt x="33695" y="48828"/>
                    <a:pt x="34683" y="48197"/>
                    <a:pt x="35612" y="47495"/>
                  </a:cubicBezTo>
                  <a:cubicBezTo>
                    <a:pt x="36243" y="47030"/>
                    <a:pt x="36850" y="46530"/>
                    <a:pt x="37434" y="46006"/>
                  </a:cubicBezTo>
                  <a:cubicBezTo>
                    <a:pt x="37850" y="45637"/>
                    <a:pt x="38267" y="45232"/>
                    <a:pt x="38648" y="44816"/>
                  </a:cubicBezTo>
                  <a:cubicBezTo>
                    <a:pt x="39708" y="43696"/>
                    <a:pt x="40613" y="42482"/>
                    <a:pt x="41434" y="41184"/>
                  </a:cubicBezTo>
                  <a:cubicBezTo>
                    <a:pt x="42149" y="40065"/>
                    <a:pt x="42803" y="38922"/>
                    <a:pt x="43625" y="37862"/>
                  </a:cubicBezTo>
                  <a:cubicBezTo>
                    <a:pt x="44506" y="36731"/>
                    <a:pt x="45589" y="35826"/>
                    <a:pt x="46851" y="35124"/>
                  </a:cubicBezTo>
                  <a:cubicBezTo>
                    <a:pt x="48030" y="34505"/>
                    <a:pt x="49245" y="34029"/>
                    <a:pt x="50554" y="33790"/>
                  </a:cubicBezTo>
                  <a:cubicBezTo>
                    <a:pt x="51082" y="33697"/>
                    <a:pt x="51610" y="33660"/>
                    <a:pt x="52138" y="33660"/>
                  </a:cubicBezTo>
                  <a:cubicBezTo>
                    <a:pt x="52550" y="33660"/>
                    <a:pt x="52963" y="33682"/>
                    <a:pt x="53376" y="33719"/>
                  </a:cubicBezTo>
                  <a:cubicBezTo>
                    <a:pt x="55174" y="33862"/>
                    <a:pt x="56900" y="34386"/>
                    <a:pt x="58651" y="34695"/>
                  </a:cubicBezTo>
                  <a:cubicBezTo>
                    <a:pt x="59305" y="34814"/>
                    <a:pt x="59996" y="34910"/>
                    <a:pt x="60663" y="34969"/>
                  </a:cubicBezTo>
                  <a:cubicBezTo>
                    <a:pt x="61181" y="35021"/>
                    <a:pt x="61709" y="35055"/>
                    <a:pt x="62245" y="35055"/>
                  </a:cubicBezTo>
                  <a:cubicBezTo>
                    <a:pt x="62325" y="35055"/>
                    <a:pt x="62404" y="35054"/>
                    <a:pt x="62484" y="35053"/>
                  </a:cubicBezTo>
                  <a:cubicBezTo>
                    <a:pt x="63461" y="35041"/>
                    <a:pt x="64449" y="34922"/>
                    <a:pt x="65413" y="34755"/>
                  </a:cubicBezTo>
                  <a:cubicBezTo>
                    <a:pt x="66437" y="34564"/>
                    <a:pt x="67461" y="34314"/>
                    <a:pt x="68461" y="33981"/>
                  </a:cubicBezTo>
                  <a:cubicBezTo>
                    <a:pt x="69283" y="33719"/>
                    <a:pt x="70081" y="33398"/>
                    <a:pt x="70866" y="33040"/>
                  </a:cubicBezTo>
                  <a:cubicBezTo>
                    <a:pt x="72200" y="32445"/>
                    <a:pt x="73450" y="31731"/>
                    <a:pt x="74653" y="30909"/>
                  </a:cubicBezTo>
                  <a:cubicBezTo>
                    <a:pt x="75593" y="30278"/>
                    <a:pt x="76498" y="29564"/>
                    <a:pt x="77367" y="28814"/>
                  </a:cubicBezTo>
                  <a:cubicBezTo>
                    <a:pt x="78153" y="28135"/>
                    <a:pt x="78891" y="27409"/>
                    <a:pt x="79606" y="26647"/>
                  </a:cubicBezTo>
                  <a:cubicBezTo>
                    <a:pt x="80558" y="25635"/>
                    <a:pt x="81427" y="24563"/>
                    <a:pt x="82225" y="23432"/>
                  </a:cubicBezTo>
                  <a:cubicBezTo>
                    <a:pt x="82927" y="22444"/>
                    <a:pt x="83558" y="21420"/>
                    <a:pt x="84070" y="20336"/>
                  </a:cubicBezTo>
                  <a:cubicBezTo>
                    <a:pt x="84821" y="18789"/>
                    <a:pt x="85428" y="17193"/>
                    <a:pt x="85880" y="15526"/>
                  </a:cubicBezTo>
                  <a:cubicBezTo>
                    <a:pt x="86178" y="14431"/>
                    <a:pt x="86392" y="13324"/>
                    <a:pt x="86559" y="12205"/>
                  </a:cubicBezTo>
                  <a:cubicBezTo>
                    <a:pt x="86654" y="11550"/>
                    <a:pt x="86726" y="10883"/>
                    <a:pt x="86773" y="10216"/>
                  </a:cubicBezTo>
                  <a:cubicBezTo>
                    <a:pt x="86785" y="9954"/>
                    <a:pt x="86773" y="9680"/>
                    <a:pt x="86856" y="9418"/>
                  </a:cubicBezTo>
                  <a:lnTo>
                    <a:pt x="86856" y="6478"/>
                  </a:lnTo>
                  <a:cubicBezTo>
                    <a:pt x="86749" y="6287"/>
                    <a:pt x="86785" y="6049"/>
                    <a:pt x="86773" y="5835"/>
                  </a:cubicBezTo>
                  <a:cubicBezTo>
                    <a:pt x="86654" y="3930"/>
                    <a:pt x="86356" y="2072"/>
                    <a:pt x="85880" y="239"/>
                  </a:cubicBezTo>
                  <a:cubicBezTo>
                    <a:pt x="85844" y="167"/>
                    <a:pt x="85856" y="72"/>
                    <a:pt x="858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0"/>
            <p:cNvSpPr/>
            <p:nvPr/>
          </p:nvSpPr>
          <p:spPr>
            <a:xfrm flipH="1">
              <a:off x="8442273" y="30800"/>
              <a:ext cx="1357736" cy="1275064"/>
            </a:xfrm>
            <a:custGeom>
              <a:avLst/>
              <a:gdLst/>
              <a:ahLst/>
              <a:cxnLst/>
              <a:rect l="l" t="t" r="r" b="b"/>
              <a:pathLst>
                <a:path w="63557" h="59687" extrusionOk="0">
                  <a:moveTo>
                    <a:pt x="27492" y="1"/>
                  </a:moveTo>
                  <a:cubicBezTo>
                    <a:pt x="27266" y="72"/>
                    <a:pt x="27040" y="48"/>
                    <a:pt x="26825" y="60"/>
                  </a:cubicBezTo>
                  <a:cubicBezTo>
                    <a:pt x="25432" y="179"/>
                    <a:pt x="24111" y="465"/>
                    <a:pt x="22801" y="906"/>
                  </a:cubicBezTo>
                  <a:cubicBezTo>
                    <a:pt x="21325" y="1418"/>
                    <a:pt x="19955" y="2132"/>
                    <a:pt x="18634" y="2918"/>
                  </a:cubicBezTo>
                  <a:cubicBezTo>
                    <a:pt x="17122" y="3823"/>
                    <a:pt x="15705" y="4858"/>
                    <a:pt x="14336" y="5966"/>
                  </a:cubicBezTo>
                  <a:cubicBezTo>
                    <a:pt x="13467" y="6668"/>
                    <a:pt x="12633" y="7394"/>
                    <a:pt x="11823" y="8156"/>
                  </a:cubicBezTo>
                  <a:cubicBezTo>
                    <a:pt x="11252" y="8680"/>
                    <a:pt x="10692" y="9216"/>
                    <a:pt x="10133" y="9740"/>
                  </a:cubicBezTo>
                  <a:cubicBezTo>
                    <a:pt x="8621" y="11169"/>
                    <a:pt x="7144" y="12633"/>
                    <a:pt x="5692" y="14122"/>
                  </a:cubicBezTo>
                  <a:cubicBezTo>
                    <a:pt x="4584" y="15253"/>
                    <a:pt x="3549" y="16443"/>
                    <a:pt x="2656" y="17777"/>
                  </a:cubicBezTo>
                  <a:cubicBezTo>
                    <a:pt x="1501" y="19503"/>
                    <a:pt x="774" y="21384"/>
                    <a:pt x="393" y="23432"/>
                  </a:cubicBezTo>
                  <a:cubicBezTo>
                    <a:pt x="227" y="24301"/>
                    <a:pt x="120" y="25182"/>
                    <a:pt x="60" y="26075"/>
                  </a:cubicBezTo>
                  <a:cubicBezTo>
                    <a:pt x="48" y="26361"/>
                    <a:pt x="72" y="26647"/>
                    <a:pt x="1" y="26909"/>
                  </a:cubicBezTo>
                  <a:lnTo>
                    <a:pt x="1" y="29207"/>
                  </a:lnTo>
                  <a:cubicBezTo>
                    <a:pt x="72" y="29385"/>
                    <a:pt x="48" y="29588"/>
                    <a:pt x="60" y="29766"/>
                  </a:cubicBezTo>
                  <a:cubicBezTo>
                    <a:pt x="108" y="30457"/>
                    <a:pt x="167" y="31147"/>
                    <a:pt x="251" y="31838"/>
                  </a:cubicBezTo>
                  <a:cubicBezTo>
                    <a:pt x="358" y="32731"/>
                    <a:pt x="524" y="33612"/>
                    <a:pt x="715" y="34481"/>
                  </a:cubicBezTo>
                  <a:cubicBezTo>
                    <a:pt x="1096" y="36243"/>
                    <a:pt x="1644" y="37958"/>
                    <a:pt x="2322" y="39625"/>
                  </a:cubicBezTo>
                  <a:cubicBezTo>
                    <a:pt x="2953" y="41137"/>
                    <a:pt x="3692" y="42601"/>
                    <a:pt x="4561" y="43994"/>
                  </a:cubicBezTo>
                  <a:cubicBezTo>
                    <a:pt x="5192" y="45018"/>
                    <a:pt x="5894" y="46006"/>
                    <a:pt x="6656" y="46947"/>
                  </a:cubicBezTo>
                  <a:cubicBezTo>
                    <a:pt x="6966" y="47316"/>
                    <a:pt x="7287" y="47685"/>
                    <a:pt x="7621" y="48054"/>
                  </a:cubicBezTo>
                  <a:cubicBezTo>
                    <a:pt x="8168" y="48673"/>
                    <a:pt x="8752" y="49245"/>
                    <a:pt x="9359" y="49804"/>
                  </a:cubicBezTo>
                  <a:cubicBezTo>
                    <a:pt x="10585" y="50900"/>
                    <a:pt x="11895" y="51888"/>
                    <a:pt x="13312" y="52721"/>
                  </a:cubicBezTo>
                  <a:cubicBezTo>
                    <a:pt x="14812" y="53591"/>
                    <a:pt x="16384" y="54293"/>
                    <a:pt x="18027" y="54877"/>
                  </a:cubicBezTo>
                  <a:cubicBezTo>
                    <a:pt x="20051" y="55591"/>
                    <a:pt x="22146" y="56091"/>
                    <a:pt x="24242" y="56555"/>
                  </a:cubicBezTo>
                  <a:cubicBezTo>
                    <a:pt x="26528" y="57067"/>
                    <a:pt x="28814" y="57484"/>
                    <a:pt x="31076" y="57996"/>
                  </a:cubicBezTo>
                  <a:cubicBezTo>
                    <a:pt x="32624" y="58353"/>
                    <a:pt x="34183" y="58734"/>
                    <a:pt x="35755" y="59032"/>
                  </a:cubicBezTo>
                  <a:cubicBezTo>
                    <a:pt x="36791" y="59222"/>
                    <a:pt x="37839" y="59401"/>
                    <a:pt x="38886" y="59520"/>
                  </a:cubicBezTo>
                  <a:cubicBezTo>
                    <a:pt x="39506" y="59579"/>
                    <a:pt x="40125" y="59639"/>
                    <a:pt x="40756" y="59651"/>
                  </a:cubicBezTo>
                  <a:cubicBezTo>
                    <a:pt x="40791" y="59651"/>
                    <a:pt x="40839" y="59651"/>
                    <a:pt x="40875" y="59687"/>
                  </a:cubicBezTo>
                  <a:lnTo>
                    <a:pt x="42839" y="59687"/>
                  </a:lnTo>
                  <a:cubicBezTo>
                    <a:pt x="42994" y="59627"/>
                    <a:pt x="43161" y="59639"/>
                    <a:pt x="43316" y="59627"/>
                  </a:cubicBezTo>
                  <a:cubicBezTo>
                    <a:pt x="45125" y="59484"/>
                    <a:pt x="46887" y="59044"/>
                    <a:pt x="48554" y="58294"/>
                  </a:cubicBezTo>
                  <a:cubicBezTo>
                    <a:pt x="49745" y="57782"/>
                    <a:pt x="50840" y="57103"/>
                    <a:pt x="51840" y="56258"/>
                  </a:cubicBezTo>
                  <a:cubicBezTo>
                    <a:pt x="53257" y="55067"/>
                    <a:pt x="54353" y="53638"/>
                    <a:pt x="55067" y="51924"/>
                  </a:cubicBezTo>
                  <a:cubicBezTo>
                    <a:pt x="55484" y="50912"/>
                    <a:pt x="55829" y="49888"/>
                    <a:pt x="56198" y="48876"/>
                  </a:cubicBezTo>
                  <a:cubicBezTo>
                    <a:pt x="56722" y="47459"/>
                    <a:pt x="57508" y="46233"/>
                    <a:pt x="58460" y="45078"/>
                  </a:cubicBezTo>
                  <a:cubicBezTo>
                    <a:pt x="59341" y="44042"/>
                    <a:pt x="60282" y="43006"/>
                    <a:pt x="61020" y="41851"/>
                  </a:cubicBezTo>
                  <a:cubicBezTo>
                    <a:pt x="61889" y="40494"/>
                    <a:pt x="62520" y="39041"/>
                    <a:pt x="62937" y="37493"/>
                  </a:cubicBezTo>
                  <a:cubicBezTo>
                    <a:pt x="63175" y="36624"/>
                    <a:pt x="63330" y="35743"/>
                    <a:pt x="63437" y="34874"/>
                  </a:cubicBezTo>
                  <a:cubicBezTo>
                    <a:pt x="63473" y="34481"/>
                    <a:pt x="63520" y="34100"/>
                    <a:pt x="63520" y="33707"/>
                  </a:cubicBezTo>
                  <a:cubicBezTo>
                    <a:pt x="63520" y="33660"/>
                    <a:pt x="63509" y="33588"/>
                    <a:pt x="63556" y="33552"/>
                  </a:cubicBezTo>
                  <a:lnTo>
                    <a:pt x="63556" y="31969"/>
                  </a:lnTo>
                  <a:cubicBezTo>
                    <a:pt x="63509" y="31921"/>
                    <a:pt x="63520" y="31886"/>
                    <a:pt x="63556" y="31826"/>
                  </a:cubicBezTo>
                  <a:cubicBezTo>
                    <a:pt x="63520" y="30635"/>
                    <a:pt x="63354" y="29469"/>
                    <a:pt x="63104" y="28314"/>
                  </a:cubicBezTo>
                  <a:cubicBezTo>
                    <a:pt x="62687" y="26361"/>
                    <a:pt x="62020" y="24516"/>
                    <a:pt x="61080" y="22754"/>
                  </a:cubicBezTo>
                  <a:cubicBezTo>
                    <a:pt x="60306" y="21325"/>
                    <a:pt x="59401" y="19991"/>
                    <a:pt x="58389" y="18729"/>
                  </a:cubicBezTo>
                  <a:cubicBezTo>
                    <a:pt x="57782" y="17967"/>
                    <a:pt x="57127" y="17253"/>
                    <a:pt x="56448" y="16538"/>
                  </a:cubicBezTo>
                  <a:cubicBezTo>
                    <a:pt x="55472" y="15515"/>
                    <a:pt x="54412" y="14538"/>
                    <a:pt x="53341" y="13621"/>
                  </a:cubicBezTo>
                  <a:cubicBezTo>
                    <a:pt x="52138" y="12574"/>
                    <a:pt x="50888" y="11597"/>
                    <a:pt x="49626" y="10645"/>
                  </a:cubicBezTo>
                  <a:cubicBezTo>
                    <a:pt x="47459" y="9002"/>
                    <a:pt x="45256" y="7418"/>
                    <a:pt x="43054" y="5823"/>
                  </a:cubicBezTo>
                  <a:cubicBezTo>
                    <a:pt x="41768" y="4894"/>
                    <a:pt x="40482" y="3965"/>
                    <a:pt x="39101" y="3168"/>
                  </a:cubicBezTo>
                  <a:cubicBezTo>
                    <a:pt x="37743" y="2418"/>
                    <a:pt x="36350" y="1727"/>
                    <a:pt x="34886" y="1203"/>
                  </a:cubicBezTo>
                  <a:cubicBezTo>
                    <a:pt x="33802" y="822"/>
                    <a:pt x="32683" y="513"/>
                    <a:pt x="31540" y="298"/>
                  </a:cubicBezTo>
                  <a:cubicBezTo>
                    <a:pt x="30945" y="191"/>
                    <a:pt x="30350" y="120"/>
                    <a:pt x="29742" y="60"/>
                  </a:cubicBezTo>
                  <a:cubicBezTo>
                    <a:pt x="29540" y="48"/>
                    <a:pt x="29349" y="72"/>
                    <a:pt x="29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subTitle" idx="1"/>
          </p:nvPr>
        </p:nvSpPr>
        <p:spPr>
          <a:xfrm>
            <a:off x="1907925" y="1602325"/>
            <a:ext cx="6101400" cy="5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subTitle" idx="2"/>
          </p:nvPr>
        </p:nvSpPr>
        <p:spPr>
          <a:xfrm>
            <a:off x="1907925" y="1105825"/>
            <a:ext cx="6101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subTitle" idx="3"/>
          </p:nvPr>
        </p:nvSpPr>
        <p:spPr>
          <a:xfrm>
            <a:off x="1907925" y="2780388"/>
            <a:ext cx="6101400" cy="5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4"/>
          </p:nvPr>
        </p:nvSpPr>
        <p:spPr>
          <a:xfrm>
            <a:off x="1907925" y="2283888"/>
            <a:ext cx="6101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subTitle" idx="5"/>
          </p:nvPr>
        </p:nvSpPr>
        <p:spPr>
          <a:xfrm>
            <a:off x="1907925" y="3958450"/>
            <a:ext cx="6101400" cy="5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subTitle" idx="6"/>
          </p:nvPr>
        </p:nvSpPr>
        <p:spPr>
          <a:xfrm>
            <a:off x="1907925" y="3461950"/>
            <a:ext cx="6101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118" name="Google Shape;118;p15"/>
          <p:cNvGrpSpPr/>
          <p:nvPr/>
        </p:nvGrpSpPr>
        <p:grpSpPr>
          <a:xfrm flipH="1">
            <a:off x="7509925" y="-638600"/>
            <a:ext cx="3451513" cy="2537144"/>
            <a:chOff x="-1009475" y="-638600"/>
            <a:chExt cx="3451513" cy="2537144"/>
          </a:xfrm>
        </p:grpSpPr>
        <p:sp>
          <p:nvSpPr>
            <p:cNvPr id="119" name="Google Shape;119;p15"/>
            <p:cNvSpPr/>
            <p:nvPr/>
          </p:nvSpPr>
          <p:spPr>
            <a:xfrm>
              <a:off x="-1009475" y="-476375"/>
              <a:ext cx="2665498" cy="2374919"/>
            </a:xfrm>
            <a:custGeom>
              <a:avLst/>
              <a:gdLst/>
              <a:ahLst/>
              <a:cxnLst/>
              <a:rect l="l" t="t" r="r" b="b"/>
              <a:pathLst>
                <a:path w="52424" h="46709" extrusionOk="0">
                  <a:moveTo>
                    <a:pt x="26958" y="51"/>
                  </a:moveTo>
                  <a:lnTo>
                    <a:pt x="26958" y="51"/>
                  </a:lnTo>
                  <a:cubicBezTo>
                    <a:pt x="26953" y="53"/>
                    <a:pt x="26950" y="54"/>
                    <a:pt x="26950" y="54"/>
                  </a:cubicBezTo>
                  <a:cubicBezTo>
                    <a:pt x="26949" y="54"/>
                    <a:pt x="26951" y="53"/>
                    <a:pt x="26958" y="51"/>
                  </a:cubicBezTo>
                  <a:close/>
                  <a:moveTo>
                    <a:pt x="26992" y="1"/>
                  </a:moveTo>
                  <a:cubicBezTo>
                    <a:pt x="26986" y="26"/>
                    <a:pt x="26973" y="40"/>
                    <a:pt x="26963" y="48"/>
                  </a:cubicBezTo>
                  <a:lnTo>
                    <a:pt x="26963" y="48"/>
                  </a:lnTo>
                  <a:cubicBezTo>
                    <a:pt x="26845" y="39"/>
                    <a:pt x="26729" y="35"/>
                    <a:pt x="26613" y="35"/>
                  </a:cubicBezTo>
                  <a:cubicBezTo>
                    <a:pt x="26287" y="35"/>
                    <a:pt x="25967" y="63"/>
                    <a:pt x="25634" y="72"/>
                  </a:cubicBezTo>
                  <a:lnTo>
                    <a:pt x="23670" y="167"/>
                  </a:lnTo>
                  <a:cubicBezTo>
                    <a:pt x="23301" y="179"/>
                    <a:pt x="22931" y="215"/>
                    <a:pt x="22562" y="227"/>
                  </a:cubicBezTo>
                  <a:cubicBezTo>
                    <a:pt x="21979" y="251"/>
                    <a:pt x="21407" y="286"/>
                    <a:pt x="20836" y="310"/>
                  </a:cubicBezTo>
                  <a:cubicBezTo>
                    <a:pt x="20503" y="346"/>
                    <a:pt x="20157" y="358"/>
                    <a:pt x="19836" y="370"/>
                  </a:cubicBezTo>
                  <a:cubicBezTo>
                    <a:pt x="19205" y="405"/>
                    <a:pt x="18598" y="429"/>
                    <a:pt x="17978" y="489"/>
                  </a:cubicBezTo>
                  <a:cubicBezTo>
                    <a:pt x="16728" y="608"/>
                    <a:pt x="15490" y="786"/>
                    <a:pt x="14264" y="1084"/>
                  </a:cubicBezTo>
                  <a:cubicBezTo>
                    <a:pt x="13168" y="1358"/>
                    <a:pt x="12097" y="1703"/>
                    <a:pt x="11049" y="2156"/>
                  </a:cubicBezTo>
                  <a:cubicBezTo>
                    <a:pt x="10180" y="2548"/>
                    <a:pt x="9346" y="2989"/>
                    <a:pt x="8537" y="3525"/>
                  </a:cubicBezTo>
                  <a:cubicBezTo>
                    <a:pt x="7989" y="3906"/>
                    <a:pt x="7453" y="4299"/>
                    <a:pt x="6965" y="4739"/>
                  </a:cubicBezTo>
                  <a:cubicBezTo>
                    <a:pt x="6560" y="5096"/>
                    <a:pt x="6167" y="5465"/>
                    <a:pt x="5810" y="5870"/>
                  </a:cubicBezTo>
                  <a:cubicBezTo>
                    <a:pt x="5144" y="6608"/>
                    <a:pt x="4560" y="7418"/>
                    <a:pt x="4072" y="8275"/>
                  </a:cubicBezTo>
                  <a:cubicBezTo>
                    <a:pt x="3477" y="9323"/>
                    <a:pt x="3012" y="10407"/>
                    <a:pt x="2619" y="11538"/>
                  </a:cubicBezTo>
                  <a:cubicBezTo>
                    <a:pt x="2143" y="12895"/>
                    <a:pt x="1786" y="14264"/>
                    <a:pt x="1488" y="15657"/>
                  </a:cubicBezTo>
                  <a:cubicBezTo>
                    <a:pt x="1334" y="16324"/>
                    <a:pt x="1203" y="17003"/>
                    <a:pt x="1095" y="17681"/>
                  </a:cubicBezTo>
                  <a:cubicBezTo>
                    <a:pt x="976" y="18408"/>
                    <a:pt x="857" y="19158"/>
                    <a:pt x="774" y="19896"/>
                  </a:cubicBezTo>
                  <a:cubicBezTo>
                    <a:pt x="691" y="20467"/>
                    <a:pt x="619" y="21015"/>
                    <a:pt x="548" y="21587"/>
                  </a:cubicBezTo>
                  <a:cubicBezTo>
                    <a:pt x="488" y="22039"/>
                    <a:pt x="441" y="22491"/>
                    <a:pt x="393" y="22956"/>
                  </a:cubicBezTo>
                  <a:cubicBezTo>
                    <a:pt x="333" y="23408"/>
                    <a:pt x="274" y="23884"/>
                    <a:pt x="238" y="24361"/>
                  </a:cubicBezTo>
                  <a:lnTo>
                    <a:pt x="143" y="25349"/>
                  </a:lnTo>
                  <a:cubicBezTo>
                    <a:pt x="95" y="25754"/>
                    <a:pt x="48" y="26170"/>
                    <a:pt x="48" y="26563"/>
                  </a:cubicBezTo>
                  <a:cubicBezTo>
                    <a:pt x="48" y="26611"/>
                    <a:pt x="36" y="26659"/>
                    <a:pt x="0" y="26659"/>
                  </a:cubicBezTo>
                  <a:lnTo>
                    <a:pt x="0" y="28921"/>
                  </a:lnTo>
                  <a:cubicBezTo>
                    <a:pt x="48" y="28933"/>
                    <a:pt x="48" y="28980"/>
                    <a:pt x="48" y="29028"/>
                  </a:cubicBezTo>
                  <a:cubicBezTo>
                    <a:pt x="95" y="29802"/>
                    <a:pt x="214" y="30552"/>
                    <a:pt x="405" y="31314"/>
                  </a:cubicBezTo>
                  <a:cubicBezTo>
                    <a:pt x="607" y="32064"/>
                    <a:pt x="869" y="32778"/>
                    <a:pt x="1203" y="33469"/>
                  </a:cubicBezTo>
                  <a:cubicBezTo>
                    <a:pt x="1572" y="34290"/>
                    <a:pt x="2036" y="35076"/>
                    <a:pt x="2536" y="35826"/>
                  </a:cubicBezTo>
                  <a:cubicBezTo>
                    <a:pt x="2989" y="36493"/>
                    <a:pt x="3477" y="37136"/>
                    <a:pt x="4001" y="37743"/>
                  </a:cubicBezTo>
                  <a:cubicBezTo>
                    <a:pt x="4358" y="38160"/>
                    <a:pt x="4727" y="38553"/>
                    <a:pt x="5084" y="38946"/>
                  </a:cubicBezTo>
                  <a:cubicBezTo>
                    <a:pt x="5429" y="39327"/>
                    <a:pt x="5798" y="39684"/>
                    <a:pt x="6167" y="40017"/>
                  </a:cubicBezTo>
                  <a:cubicBezTo>
                    <a:pt x="6751" y="40577"/>
                    <a:pt x="7358" y="41077"/>
                    <a:pt x="8001" y="41565"/>
                  </a:cubicBezTo>
                  <a:cubicBezTo>
                    <a:pt x="8823" y="42208"/>
                    <a:pt x="9704" y="42791"/>
                    <a:pt x="10597" y="43327"/>
                  </a:cubicBezTo>
                  <a:cubicBezTo>
                    <a:pt x="11406" y="43804"/>
                    <a:pt x="12263" y="44232"/>
                    <a:pt x="13121" y="44625"/>
                  </a:cubicBezTo>
                  <a:cubicBezTo>
                    <a:pt x="13930" y="44982"/>
                    <a:pt x="14728" y="45292"/>
                    <a:pt x="15562" y="45554"/>
                  </a:cubicBezTo>
                  <a:cubicBezTo>
                    <a:pt x="16609" y="45899"/>
                    <a:pt x="17657" y="46173"/>
                    <a:pt x="18729" y="46351"/>
                  </a:cubicBezTo>
                  <a:cubicBezTo>
                    <a:pt x="19324" y="46447"/>
                    <a:pt x="19919" y="46542"/>
                    <a:pt x="20538" y="46590"/>
                  </a:cubicBezTo>
                  <a:cubicBezTo>
                    <a:pt x="20800" y="46613"/>
                    <a:pt x="21074" y="46649"/>
                    <a:pt x="21336" y="46649"/>
                  </a:cubicBezTo>
                  <a:cubicBezTo>
                    <a:pt x="21384" y="46649"/>
                    <a:pt x="21419" y="46649"/>
                    <a:pt x="21443" y="46709"/>
                  </a:cubicBezTo>
                  <a:lnTo>
                    <a:pt x="23396" y="46709"/>
                  </a:lnTo>
                  <a:cubicBezTo>
                    <a:pt x="23403" y="46656"/>
                    <a:pt x="23430" y="46646"/>
                    <a:pt x="23461" y="46646"/>
                  </a:cubicBezTo>
                  <a:cubicBezTo>
                    <a:pt x="23479" y="46646"/>
                    <a:pt x="23498" y="46649"/>
                    <a:pt x="23515" y="46649"/>
                  </a:cubicBezTo>
                  <a:cubicBezTo>
                    <a:pt x="24146" y="46613"/>
                    <a:pt x="24777" y="46542"/>
                    <a:pt x="25420" y="46447"/>
                  </a:cubicBezTo>
                  <a:cubicBezTo>
                    <a:pt x="26801" y="46256"/>
                    <a:pt x="28135" y="45887"/>
                    <a:pt x="29444" y="45423"/>
                  </a:cubicBezTo>
                  <a:cubicBezTo>
                    <a:pt x="30278" y="45125"/>
                    <a:pt x="31111" y="44780"/>
                    <a:pt x="31933" y="44423"/>
                  </a:cubicBezTo>
                  <a:cubicBezTo>
                    <a:pt x="32683" y="44101"/>
                    <a:pt x="33421" y="43732"/>
                    <a:pt x="34171" y="43375"/>
                  </a:cubicBezTo>
                  <a:cubicBezTo>
                    <a:pt x="35266" y="42815"/>
                    <a:pt x="36374" y="42256"/>
                    <a:pt x="37457" y="41684"/>
                  </a:cubicBezTo>
                  <a:cubicBezTo>
                    <a:pt x="38660" y="41065"/>
                    <a:pt x="39862" y="40470"/>
                    <a:pt x="41089" y="39874"/>
                  </a:cubicBezTo>
                  <a:cubicBezTo>
                    <a:pt x="41743" y="39565"/>
                    <a:pt x="42398" y="39232"/>
                    <a:pt x="43053" y="38886"/>
                  </a:cubicBezTo>
                  <a:cubicBezTo>
                    <a:pt x="43994" y="38398"/>
                    <a:pt x="44910" y="37874"/>
                    <a:pt x="45803" y="37303"/>
                  </a:cubicBezTo>
                  <a:cubicBezTo>
                    <a:pt x="46446" y="36886"/>
                    <a:pt x="47054" y="36434"/>
                    <a:pt x="47637" y="35957"/>
                  </a:cubicBezTo>
                  <a:cubicBezTo>
                    <a:pt x="48161" y="35541"/>
                    <a:pt x="48649" y="35064"/>
                    <a:pt x="49113" y="34576"/>
                  </a:cubicBezTo>
                  <a:cubicBezTo>
                    <a:pt x="49852" y="33767"/>
                    <a:pt x="50494" y="32874"/>
                    <a:pt x="51006" y="31909"/>
                  </a:cubicBezTo>
                  <a:cubicBezTo>
                    <a:pt x="51578" y="30885"/>
                    <a:pt x="51983" y="29814"/>
                    <a:pt x="52221" y="28671"/>
                  </a:cubicBezTo>
                  <a:cubicBezTo>
                    <a:pt x="52292" y="28325"/>
                    <a:pt x="52352" y="27980"/>
                    <a:pt x="52364" y="27623"/>
                  </a:cubicBezTo>
                  <a:cubicBezTo>
                    <a:pt x="52364" y="27575"/>
                    <a:pt x="52364" y="27540"/>
                    <a:pt x="52423" y="27516"/>
                  </a:cubicBezTo>
                  <a:lnTo>
                    <a:pt x="52423" y="25789"/>
                  </a:lnTo>
                  <a:cubicBezTo>
                    <a:pt x="52364" y="25777"/>
                    <a:pt x="52364" y="25730"/>
                    <a:pt x="52364" y="25694"/>
                  </a:cubicBezTo>
                  <a:cubicBezTo>
                    <a:pt x="52316" y="25111"/>
                    <a:pt x="52197" y="24539"/>
                    <a:pt x="52042" y="23980"/>
                  </a:cubicBezTo>
                  <a:cubicBezTo>
                    <a:pt x="51780" y="23146"/>
                    <a:pt x="51471" y="22337"/>
                    <a:pt x="51209" y="21527"/>
                  </a:cubicBezTo>
                  <a:cubicBezTo>
                    <a:pt x="50983" y="20813"/>
                    <a:pt x="50804" y="20098"/>
                    <a:pt x="50733" y="19348"/>
                  </a:cubicBezTo>
                  <a:cubicBezTo>
                    <a:pt x="50637" y="18550"/>
                    <a:pt x="50673" y="17741"/>
                    <a:pt x="50685" y="16943"/>
                  </a:cubicBezTo>
                  <a:cubicBezTo>
                    <a:pt x="50697" y="16312"/>
                    <a:pt x="50733" y="15681"/>
                    <a:pt x="50697" y="15062"/>
                  </a:cubicBezTo>
                  <a:cubicBezTo>
                    <a:pt x="50637" y="13752"/>
                    <a:pt x="50363" y="12478"/>
                    <a:pt x="49899" y="11240"/>
                  </a:cubicBezTo>
                  <a:cubicBezTo>
                    <a:pt x="49447" y="10073"/>
                    <a:pt x="48863" y="8990"/>
                    <a:pt x="48149" y="7978"/>
                  </a:cubicBezTo>
                  <a:cubicBezTo>
                    <a:pt x="47792" y="7466"/>
                    <a:pt x="47411" y="6978"/>
                    <a:pt x="46994" y="6525"/>
                  </a:cubicBezTo>
                  <a:cubicBezTo>
                    <a:pt x="46732" y="6227"/>
                    <a:pt x="46458" y="5930"/>
                    <a:pt x="46172" y="5644"/>
                  </a:cubicBezTo>
                  <a:cubicBezTo>
                    <a:pt x="45446" y="4930"/>
                    <a:pt x="44660" y="4275"/>
                    <a:pt x="43815" y="3691"/>
                  </a:cubicBezTo>
                  <a:cubicBezTo>
                    <a:pt x="43029" y="3168"/>
                    <a:pt x="42243" y="2691"/>
                    <a:pt x="41410" y="2298"/>
                  </a:cubicBezTo>
                  <a:cubicBezTo>
                    <a:pt x="40374" y="1786"/>
                    <a:pt x="39303" y="1405"/>
                    <a:pt x="38195" y="1084"/>
                  </a:cubicBezTo>
                  <a:cubicBezTo>
                    <a:pt x="37469" y="882"/>
                    <a:pt x="36719" y="703"/>
                    <a:pt x="35981" y="572"/>
                  </a:cubicBezTo>
                  <a:cubicBezTo>
                    <a:pt x="35457" y="465"/>
                    <a:pt x="34921" y="393"/>
                    <a:pt x="34397" y="310"/>
                  </a:cubicBezTo>
                  <a:cubicBezTo>
                    <a:pt x="33909" y="239"/>
                    <a:pt x="33421" y="203"/>
                    <a:pt x="32933" y="155"/>
                  </a:cubicBezTo>
                  <a:cubicBezTo>
                    <a:pt x="32599" y="120"/>
                    <a:pt x="32278" y="120"/>
                    <a:pt x="31945" y="96"/>
                  </a:cubicBezTo>
                  <a:cubicBezTo>
                    <a:pt x="31706" y="60"/>
                    <a:pt x="31456" y="60"/>
                    <a:pt x="31218" y="60"/>
                  </a:cubicBezTo>
                  <a:cubicBezTo>
                    <a:pt x="31171" y="60"/>
                    <a:pt x="31135" y="60"/>
                    <a:pt x="31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864600" y="-638600"/>
              <a:ext cx="1577438" cy="1405474"/>
            </a:xfrm>
            <a:custGeom>
              <a:avLst/>
              <a:gdLst/>
              <a:ahLst/>
              <a:cxnLst/>
              <a:rect l="l" t="t" r="r" b="b"/>
              <a:pathLst>
                <a:path w="52424" h="46709" extrusionOk="0">
                  <a:moveTo>
                    <a:pt x="26958" y="51"/>
                  </a:moveTo>
                  <a:lnTo>
                    <a:pt x="26958" y="51"/>
                  </a:lnTo>
                  <a:cubicBezTo>
                    <a:pt x="26953" y="53"/>
                    <a:pt x="26950" y="54"/>
                    <a:pt x="26950" y="54"/>
                  </a:cubicBezTo>
                  <a:cubicBezTo>
                    <a:pt x="26949" y="54"/>
                    <a:pt x="26951" y="53"/>
                    <a:pt x="26958" y="51"/>
                  </a:cubicBezTo>
                  <a:close/>
                  <a:moveTo>
                    <a:pt x="26992" y="1"/>
                  </a:moveTo>
                  <a:cubicBezTo>
                    <a:pt x="26986" y="26"/>
                    <a:pt x="26973" y="40"/>
                    <a:pt x="26963" y="48"/>
                  </a:cubicBezTo>
                  <a:lnTo>
                    <a:pt x="26963" y="48"/>
                  </a:lnTo>
                  <a:cubicBezTo>
                    <a:pt x="26845" y="39"/>
                    <a:pt x="26729" y="35"/>
                    <a:pt x="26613" y="35"/>
                  </a:cubicBezTo>
                  <a:cubicBezTo>
                    <a:pt x="26287" y="35"/>
                    <a:pt x="25967" y="63"/>
                    <a:pt x="25634" y="72"/>
                  </a:cubicBezTo>
                  <a:lnTo>
                    <a:pt x="23670" y="167"/>
                  </a:lnTo>
                  <a:cubicBezTo>
                    <a:pt x="23301" y="179"/>
                    <a:pt x="22931" y="215"/>
                    <a:pt x="22562" y="227"/>
                  </a:cubicBezTo>
                  <a:cubicBezTo>
                    <a:pt x="21979" y="251"/>
                    <a:pt x="21407" y="286"/>
                    <a:pt x="20836" y="310"/>
                  </a:cubicBezTo>
                  <a:cubicBezTo>
                    <a:pt x="20503" y="346"/>
                    <a:pt x="20157" y="358"/>
                    <a:pt x="19836" y="370"/>
                  </a:cubicBezTo>
                  <a:cubicBezTo>
                    <a:pt x="19205" y="405"/>
                    <a:pt x="18598" y="429"/>
                    <a:pt x="17978" y="489"/>
                  </a:cubicBezTo>
                  <a:cubicBezTo>
                    <a:pt x="16728" y="608"/>
                    <a:pt x="15490" y="786"/>
                    <a:pt x="14264" y="1084"/>
                  </a:cubicBezTo>
                  <a:cubicBezTo>
                    <a:pt x="13168" y="1358"/>
                    <a:pt x="12097" y="1703"/>
                    <a:pt x="11049" y="2156"/>
                  </a:cubicBezTo>
                  <a:cubicBezTo>
                    <a:pt x="10180" y="2548"/>
                    <a:pt x="9346" y="2989"/>
                    <a:pt x="8537" y="3525"/>
                  </a:cubicBezTo>
                  <a:cubicBezTo>
                    <a:pt x="7989" y="3906"/>
                    <a:pt x="7453" y="4299"/>
                    <a:pt x="6965" y="4739"/>
                  </a:cubicBezTo>
                  <a:cubicBezTo>
                    <a:pt x="6560" y="5096"/>
                    <a:pt x="6167" y="5465"/>
                    <a:pt x="5810" y="5870"/>
                  </a:cubicBezTo>
                  <a:cubicBezTo>
                    <a:pt x="5144" y="6608"/>
                    <a:pt x="4560" y="7418"/>
                    <a:pt x="4072" y="8275"/>
                  </a:cubicBezTo>
                  <a:cubicBezTo>
                    <a:pt x="3477" y="9323"/>
                    <a:pt x="3012" y="10407"/>
                    <a:pt x="2619" y="11538"/>
                  </a:cubicBezTo>
                  <a:cubicBezTo>
                    <a:pt x="2143" y="12895"/>
                    <a:pt x="1786" y="14264"/>
                    <a:pt x="1488" y="15657"/>
                  </a:cubicBezTo>
                  <a:cubicBezTo>
                    <a:pt x="1334" y="16324"/>
                    <a:pt x="1203" y="17003"/>
                    <a:pt x="1095" y="17681"/>
                  </a:cubicBezTo>
                  <a:cubicBezTo>
                    <a:pt x="976" y="18408"/>
                    <a:pt x="857" y="19158"/>
                    <a:pt x="774" y="19896"/>
                  </a:cubicBezTo>
                  <a:cubicBezTo>
                    <a:pt x="691" y="20467"/>
                    <a:pt x="619" y="21015"/>
                    <a:pt x="548" y="21587"/>
                  </a:cubicBezTo>
                  <a:cubicBezTo>
                    <a:pt x="488" y="22039"/>
                    <a:pt x="441" y="22491"/>
                    <a:pt x="393" y="22956"/>
                  </a:cubicBezTo>
                  <a:cubicBezTo>
                    <a:pt x="333" y="23408"/>
                    <a:pt x="274" y="23884"/>
                    <a:pt x="238" y="24361"/>
                  </a:cubicBezTo>
                  <a:lnTo>
                    <a:pt x="143" y="25349"/>
                  </a:lnTo>
                  <a:cubicBezTo>
                    <a:pt x="95" y="25754"/>
                    <a:pt x="48" y="26170"/>
                    <a:pt x="48" y="26563"/>
                  </a:cubicBezTo>
                  <a:cubicBezTo>
                    <a:pt x="48" y="26611"/>
                    <a:pt x="36" y="26659"/>
                    <a:pt x="0" y="26659"/>
                  </a:cubicBezTo>
                  <a:lnTo>
                    <a:pt x="0" y="28921"/>
                  </a:lnTo>
                  <a:cubicBezTo>
                    <a:pt x="48" y="28933"/>
                    <a:pt x="48" y="28980"/>
                    <a:pt x="48" y="29028"/>
                  </a:cubicBezTo>
                  <a:cubicBezTo>
                    <a:pt x="95" y="29802"/>
                    <a:pt x="214" y="30552"/>
                    <a:pt x="405" y="31314"/>
                  </a:cubicBezTo>
                  <a:cubicBezTo>
                    <a:pt x="607" y="32064"/>
                    <a:pt x="869" y="32778"/>
                    <a:pt x="1203" y="33469"/>
                  </a:cubicBezTo>
                  <a:cubicBezTo>
                    <a:pt x="1572" y="34290"/>
                    <a:pt x="2036" y="35076"/>
                    <a:pt x="2536" y="35826"/>
                  </a:cubicBezTo>
                  <a:cubicBezTo>
                    <a:pt x="2989" y="36493"/>
                    <a:pt x="3477" y="37136"/>
                    <a:pt x="4001" y="37743"/>
                  </a:cubicBezTo>
                  <a:cubicBezTo>
                    <a:pt x="4358" y="38160"/>
                    <a:pt x="4727" y="38553"/>
                    <a:pt x="5084" y="38946"/>
                  </a:cubicBezTo>
                  <a:cubicBezTo>
                    <a:pt x="5429" y="39327"/>
                    <a:pt x="5798" y="39684"/>
                    <a:pt x="6167" y="40017"/>
                  </a:cubicBezTo>
                  <a:cubicBezTo>
                    <a:pt x="6751" y="40577"/>
                    <a:pt x="7358" y="41077"/>
                    <a:pt x="8001" y="41565"/>
                  </a:cubicBezTo>
                  <a:cubicBezTo>
                    <a:pt x="8823" y="42208"/>
                    <a:pt x="9704" y="42791"/>
                    <a:pt x="10597" y="43327"/>
                  </a:cubicBezTo>
                  <a:cubicBezTo>
                    <a:pt x="11406" y="43804"/>
                    <a:pt x="12263" y="44232"/>
                    <a:pt x="13121" y="44625"/>
                  </a:cubicBezTo>
                  <a:cubicBezTo>
                    <a:pt x="13930" y="44982"/>
                    <a:pt x="14728" y="45292"/>
                    <a:pt x="15562" y="45554"/>
                  </a:cubicBezTo>
                  <a:cubicBezTo>
                    <a:pt x="16609" y="45899"/>
                    <a:pt x="17657" y="46173"/>
                    <a:pt x="18729" y="46351"/>
                  </a:cubicBezTo>
                  <a:cubicBezTo>
                    <a:pt x="19324" y="46447"/>
                    <a:pt x="19919" y="46542"/>
                    <a:pt x="20538" y="46590"/>
                  </a:cubicBezTo>
                  <a:cubicBezTo>
                    <a:pt x="20800" y="46613"/>
                    <a:pt x="21074" y="46649"/>
                    <a:pt x="21336" y="46649"/>
                  </a:cubicBezTo>
                  <a:cubicBezTo>
                    <a:pt x="21384" y="46649"/>
                    <a:pt x="21419" y="46649"/>
                    <a:pt x="21443" y="46709"/>
                  </a:cubicBezTo>
                  <a:lnTo>
                    <a:pt x="23396" y="46709"/>
                  </a:lnTo>
                  <a:cubicBezTo>
                    <a:pt x="23403" y="46656"/>
                    <a:pt x="23430" y="46646"/>
                    <a:pt x="23461" y="46646"/>
                  </a:cubicBezTo>
                  <a:cubicBezTo>
                    <a:pt x="23479" y="46646"/>
                    <a:pt x="23498" y="46649"/>
                    <a:pt x="23515" y="46649"/>
                  </a:cubicBezTo>
                  <a:cubicBezTo>
                    <a:pt x="24146" y="46613"/>
                    <a:pt x="24777" y="46542"/>
                    <a:pt x="25420" y="46447"/>
                  </a:cubicBezTo>
                  <a:cubicBezTo>
                    <a:pt x="26801" y="46256"/>
                    <a:pt x="28135" y="45887"/>
                    <a:pt x="29444" y="45423"/>
                  </a:cubicBezTo>
                  <a:cubicBezTo>
                    <a:pt x="30278" y="45125"/>
                    <a:pt x="31111" y="44780"/>
                    <a:pt x="31933" y="44423"/>
                  </a:cubicBezTo>
                  <a:cubicBezTo>
                    <a:pt x="32683" y="44101"/>
                    <a:pt x="33421" y="43732"/>
                    <a:pt x="34171" y="43375"/>
                  </a:cubicBezTo>
                  <a:cubicBezTo>
                    <a:pt x="35266" y="42815"/>
                    <a:pt x="36374" y="42256"/>
                    <a:pt x="37457" y="41684"/>
                  </a:cubicBezTo>
                  <a:cubicBezTo>
                    <a:pt x="38660" y="41065"/>
                    <a:pt x="39862" y="40470"/>
                    <a:pt x="41089" y="39874"/>
                  </a:cubicBezTo>
                  <a:cubicBezTo>
                    <a:pt x="41743" y="39565"/>
                    <a:pt x="42398" y="39232"/>
                    <a:pt x="43053" y="38886"/>
                  </a:cubicBezTo>
                  <a:cubicBezTo>
                    <a:pt x="43994" y="38398"/>
                    <a:pt x="44910" y="37874"/>
                    <a:pt x="45803" y="37303"/>
                  </a:cubicBezTo>
                  <a:cubicBezTo>
                    <a:pt x="46446" y="36886"/>
                    <a:pt x="47054" y="36434"/>
                    <a:pt x="47637" y="35957"/>
                  </a:cubicBezTo>
                  <a:cubicBezTo>
                    <a:pt x="48161" y="35541"/>
                    <a:pt x="48649" y="35064"/>
                    <a:pt x="49113" y="34576"/>
                  </a:cubicBezTo>
                  <a:cubicBezTo>
                    <a:pt x="49852" y="33767"/>
                    <a:pt x="50494" y="32874"/>
                    <a:pt x="51006" y="31909"/>
                  </a:cubicBezTo>
                  <a:cubicBezTo>
                    <a:pt x="51578" y="30885"/>
                    <a:pt x="51983" y="29814"/>
                    <a:pt x="52221" y="28671"/>
                  </a:cubicBezTo>
                  <a:cubicBezTo>
                    <a:pt x="52292" y="28325"/>
                    <a:pt x="52352" y="27980"/>
                    <a:pt x="52364" y="27623"/>
                  </a:cubicBezTo>
                  <a:cubicBezTo>
                    <a:pt x="52364" y="27575"/>
                    <a:pt x="52364" y="27540"/>
                    <a:pt x="52423" y="27516"/>
                  </a:cubicBezTo>
                  <a:lnTo>
                    <a:pt x="52423" y="25789"/>
                  </a:lnTo>
                  <a:cubicBezTo>
                    <a:pt x="52364" y="25777"/>
                    <a:pt x="52364" y="25730"/>
                    <a:pt x="52364" y="25694"/>
                  </a:cubicBezTo>
                  <a:cubicBezTo>
                    <a:pt x="52316" y="25111"/>
                    <a:pt x="52197" y="24539"/>
                    <a:pt x="52042" y="23980"/>
                  </a:cubicBezTo>
                  <a:cubicBezTo>
                    <a:pt x="51780" y="23146"/>
                    <a:pt x="51471" y="22337"/>
                    <a:pt x="51209" y="21527"/>
                  </a:cubicBezTo>
                  <a:cubicBezTo>
                    <a:pt x="50983" y="20813"/>
                    <a:pt x="50804" y="20098"/>
                    <a:pt x="50733" y="19348"/>
                  </a:cubicBezTo>
                  <a:cubicBezTo>
                    <a:pt x="50637" y="18550"/>
                    <a:pt x="50673" y="17741"/>
                    <a:pt x="50685" y="16943"/>
                  </a:cubicBezTo>
                  <a:cubicBezTo>
                    <a:pt x="50697" y="16312"/>
                    <a:pt x="50733" y="15681"/>
                    <a:pt x="50697" y="15062"/>
                  </a:cubicBezTo>
                  <a:cubicBezTo>
                    <a:pt x="50637" y="13752"/>
                    <a:pt x="50363" y="12478"/>
                    <a:pt x="49899" y="11240"/>
                  </a:cubicBezTo>
                  <a:cubicBezTo>
                    <a:pt x="49447" y="10073"/>
                    <a:pt x="48863" y="8990"/>
                    <a:pt x="48149" y="7978"/>
                  </a:cubicBezTo>
                  <a:cubicBezTo>
                    <a:pt x="47792" y="7466"/>
                    <a:pt x="47411" y="6978"/>
                    <a:pt x="46994" y="6525"/>
                  </a:cubicBezTo>
                  <a:cubicBezTo>
                    <a:pt x="46732" y="6227"/>
                    <a:pt x="46458" y="5930"/>
                    <a:pt x="46172" y="5644"/>
                  </a:cubicBezTo>
                  <a:cubicBezTo>
                    <a:pt x="45446" y="4930"/>
                    <a:pt x="44660" y="4275"/>
                    <a:pt x="43815" y="3691"/>
                  </a:cubicBezTo>
                  <a:cubicBezTo>
                    <a:pt x="43029" y="3168"/>
                    <a:pt x="42243" y="2691"/>
                    <a:pt x="41410" y="2298"/>
                  </a:cubicBezTo>
                  <a:cubicBezTo>
                    <a:pt x="40374" y="1786"/>
                    <a:pt x="39303" y="1405"/>
                    <a:pt x="38195" y="1084"/>
                  </a:cubicBezTo>
                  <a:cubicBezTo>
                    <a:pt x="37469" y="882"/>
                    <a:pt x="36719" y="703"/>
                    <a:pt x="35981" y="572"/>
                  </a:cubicBezTo>
                  <a:cubicBezTo>
                    <a:pt x="35457" y="465"/>
                    <a:pt x="34921" y="393"/>
                    <a:pt x="34397" y="310"/>
                  </a:cubicBezTo>
                  <a:cubicBezTo>
                    <a:pt x="33909" y="239"/>
                    <a:pt x="33421" y="203"/>
                    <a:pt x="32933" y="155"/>
                  </a:cubicBezTo>
                  <a:cubicBezTo>
                    <a:pt x="32599" y="120"/>
                    <a:pt x="32278" y="120"/>
                    <a:pt x="31945" y="96"/>
                  </a:cubicBezTo>
                  <a:cubicBezTo>
                    <a:pt x="31706" y="60"/>
                    <a:pt x="31456" y="60"/>
                    <a:pt x="31218" y="60"/>
                  </a:cubicBezTo>
                  <a:cubicBezTo>
                    <a:pt x="31171" y="60"/>
                    <a:pt x="31135" y="60"/>
                    <a:pt x="31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" name="Google Shape;121;p15"/>
          <p:cNvSpPr/>
          <p:nvPr/>
        </p:nvSpPr>
        <p:spPr>
          <a:xfrm>
            <a:off x="8665374" y="3336667"/>
            <a:ext cx="926543" cy="1956279"/>
          </a:xfrm>
          <a:custGeom>
            <a:avLst/>
            <a:gdLst/>
            <a:ahLst/>
            <a:cxnLst/>
            <a:rect l="l" t="t" r="r" b="b"/>
            <a:pathLst>
              <a:path w="26433" h="55806" extrusionOk="0">
                <a:moveTo>
                  <a:pt x="9847" y="906"/>
                </a:moveTo>
                <a:cubicBezTo>
                  <a:pt x="9859" y="906"/>
                  <a:pt x="9859" y="918"/>
                  <a:pt x="9859" y="941"/>
                </a:cubicBezTo>
                <a:cubicBezTo>
                  <a:pt x="9853" y="959"/>
                  <a:pt x="9844" y="968"/>
                  <a:pt x="9834" y="968"/>
                </a:cubicBezTo>
                <a:cubicBezTo>
                  <a:pt x="9823" y="968"/>
                  <a:pt x="9811" y="959"/>
                  <a:pt x="9800" y="941"/>
                </a:cubicBezTo>
                <a:cubicBezTo>
                  <a:pt x="9800" y="941"/>
                  <a:pt x="9823" y="918"/>
                  <a:pt x="9823" y="906"/>
                </a:cubicBezTo>
                <a:close/>
                <a:moveTo>
                  <a:pt x="9423" y="2332"/>
                </a:moveTo>
                <a:cubicBezTo>
                  <a:pt x="9593" y="2332"/>
                  <a:pt x="9784" y="2432"/>
                  <a:pt x="9907" y="2620"/>
                </a:cubicBezTo>
                <a:cubicBezTo>
                  <a:pt x="10157" y="3025"/>
                  <a:pt x="10133" y="3465"/>
                  <a:pt x="10038" y="3977"/>
                </a:cubicBezTo>
                <a:cubicBezTo>
                  <a:pt x="9835" y="3823"/>
                  <a:pt x="9859" y="3644"/>
                  <a:pt x="9788" y="3513"/>
                </a:cubicBezTo>
                <a:cubicBezTo>
                  <a:pt x="9719" y="3353"/>
                  <a:pt x="9782" y="3083"/>
                  <a:pt x="9566" y="3083"/>
                </a:cubicBezTo>
                <a:cubicBezTo>
                  <a:pt x="9557" y="3083"/>
                  <a:pt x="9548" y="3084"/>
                  <a:pt x="9538" y="3084"/>
                </a:cubicBezTo>
                <a:cubicBezTo>
                  <a:pt x="9252" y="3108"/>
                  <a:pt x="9419" y="3406"/>
                  <a:pt x="9323" y="3644"/>
                </a:cubicBezTo>
                <a:cubicBezTo>
                  <a:pt x="8966" y="3323"/>
                  <a:pt x="8930" y="2930"/>
                  <a:pt x="9085" y="2549"/>
                </a:cubicBezTo>
                <a:cubicBezTo>
                  <a:pt x="9150" y="2402"/>
                  <a:pt x="9280" y="2332"/>
                  <a:pt x="9423" y="2332"/>
                </a:cubicBezTo>
                <a:close/>
                <a:moveTo>
                  <a:pt x="3335" y="3007"/>
                </a:moveTo>
                <a:cubicBezTo>
                  <a:pt x="3379" y="3007"/>
                  <a:pt x="3426" y="3016"/>
                  <a:pt x="3477" y="3037"/>
                </a:cubicBezTo>
                <a:cubicBezTo>
                  <a:pt x="3942" y="3204"/>
                  <a:pt x="4192" y="3525"/>
                  <a:pt x="4192" y="4049"/>
                </a:cubicBezTo>
                <a:cubicBezTo>
                  <a:pt x="3930" y="4013"/>
                  <a:pt x="3835" y="3799"/>
                  <a:pt x="3668" y="3680"/>
                </a:cubicBezTo>
                <a:cubicBezTo>
                  <a:pt x="3606" y="3618"/>
                  <a:pt x="3535" y="3567"/>
                  <a:pt x="3460" y="3567"/>
                </a:cubicBezTo>
                <a:cubicBezTo>
                  <a:pt x="3419" y="3567"/>
                  <a:pt x="3377" y="3582"/>
                  <a:pt x="3334" y="3620"/>
                </a:cubicBezTo>
                <a:cubicBezTo>
                  <a:pt x="3192" y="3751"/>
                  <a:pt x="3299" y="3858"/>
                  <a:pt x="3394" y="3954"/>
                </a:cubicBezTo>
                <a:lnTo>
                  <a:pt x="3835" y="4454"/>
                </a:lnTo>
                <a:cubicBezTo>
                  <a:pt x="3784" y="4487"/>
                  <a:pt x="3740" y="4500"/>
                  <a:pt x="3699" y="4500"/>
                </a:cubicBezTo>
                <a:cubicBezTo>
                  <a:pt x="3623" y="4500"/>
                  <a:pt x="3559" y="4457"/>
                  <a:pt x="3489" y="4418"/>
                </a:cubicBezTo>
                <a:cubicBezTo>
                  <a:pt x="3096" y="4156"/>
                  <a:pt x="2894" y="3799"/>
                  <a:pt x="3013" y="3323"/>
                </a:cubicBezTo>
                <a:cubicBezTo>
                  <a:pt x="3060" y="3135"/>
                  <a:pt x="3173" y="3007"/>
                  <a:pt x="3335" y="3007"/>
                </a:cubicBezTo>
                <a:close/>
                <a:moveTo>
                  <a:pt x="3628" y="10637"/>
                </a:moveTo>
                <a:cubicBezTo>
                  <a:pt x="3796" y="10637"/>
                  <a:pt x="3949" y="10754"/>
                  <a:pt x="4085" y="10847"/>
                </a:cubicBezTo>
                <a:cubicBezTo>
                  <a:pt x="4466" y="11085"/>
                  <a:pt x="4704" y="11431"/>
                  <a:pt x="4811" y="12014"/>
                </a:cubicBezTo>
                <a:cubicBezTo>
                  <a:pt x="4561" y="11800"/>
                  <a:pt x="4418" y="11657"/>
                  <a:pt x="4251" y="11514"/>
                </a:cubicBezTo>
                <a:cubicBezTo>
                  <a:pt x="4125" y="11424"/>
                  <a:pt x="3998" y="11251"/>
                  <a:pt x="3861" y="11251"/>
                </a:cubicBezTo>
                <a:cubicBezTo>
                  <a:pt x="3818" y="11251"/>
                  <a:pt x="3773" y="11269"/>
                  <a:pt x="3727" y="11312"/>
                </a:cubicBezTo>
                <a:cubicBezTo>
                  <a:pt x="3513" y="11514"/>
                  <a:pt x="3811" y="11669"/>
                  <a:pt x="3906" y="11812"/>
                </a:cubicBezTo>
                <a:cubicBezTo>
                  <a:pt x="4108" y="12097"/>
                  <a:pt x="4323" y="12336"/>
                  <a:pt x="4585" y="12645"/>
                </a:cubicBezTo>
                <a:cubicBezTo>
                  <a:pt x="4531" y="12653"/>
                  <a:pt x="4477" y="12656"/>
                  <a:pt x="4425" y="12656"/>
                </a:cubicBezTo>
                <a:cubicBezTo>
                  <a:pt x="3739" y="12656"/>
                  <a:pt x="3210" y="12030"/>
                  <a:pt x="3132" y="11455"/>
                </a:cubicBezTo>
                <a:cubicBezTo>
                  <a:pt x="3084" y="11157"/>
                  <a:pt x="3168" y="10883"/>
                  <a:pt x="3418" y="10704"/>
                </a:cubicBezTo>
                <a:cubicBezTo>
                  <a:pt x="3490" y="10656"/>
                  <a:pt x="3560" y="10637"/>
                  <a:pt x="3628" y="10637"/>
                </a:cubicBezTo>
                <a:close/>
                <a:moveTo>
                  <a:pt x="15884" y="11545"/>
                </a:moveTo>
                <a:cubicBezTo>
                  <a:pt x="16114" y="11545"/>
                  <a:pt x="16251" y="11700"/>
                  <a:pt x="16348" y="11895"/>
                </a:cubicBezTo>
                <a:cubicBezTo>
                  <a:pt x="16574" y="12371"/>
                  <a:pt x="16443" y="12752"/>
                  <a:pt x="16038" y="13062"/>
                </a:cubicBezTo>
                <a:cubicBezTo>
                  <a:pt x="15848" y="12848"/>
                  <a:pt x="16277" y="12562"/>
                  <a:pt x="15967" y="12395"/>
                </a:cubicBezTo>
                <a:cubicBezTo>
                  <a:pt x="15917" y="12370"/>
                  <a:pt x="15875" y="12359"/>
                  <a:pt x="15840" y="12359"/>
                </a:cubicBezTo>
                <a:cubicBezTo>
                  <a:pt x="15643" y="12359"/>
                  <a:pt x="15648" y="12702"/>
                  <a:pt x="15396" y="12752"/>
                </a:cubicBezTo>
                <a:cubicBezTo>
                  <a:pt x="15419" y="12455"/>
                  <a:pt x="15396" y="12217"/>
                  <a:pt x="15443" y="11990"/>
                </a:cubicBezTo>
                <a:cubicBezTo>
                  <a:pt x="15479" y="11788"/>
                  <a:pt x="15562" y="11574"/>
                  <a:pt x="15812" y="11550"/>
                </a:cubicBezTo>
                <a:cubicBezTo>
                  <a:pt x="15837" y="11547"/>
                  <a:pt x="15861" y="11545"/>
                  <a:pt x="15884" y="11545"/>
                </a:cubicBezTo>
                <a:close/>
                <a:moveTo>
                  <a:pt x="19969" y="14373"/>
                </a:moveTo>
                <a:cubicBezTo>
                  <a:pt x="20134" y="14373"/>
                  <a:pt x="20280" y="14491"/>
                  <a:pt x="20408" y="14669"/>
                </a:cubicBezTo>
                <a:cubicBezTo>
                  <a:pt x="20813" y="15229"/>
                  <a:pt x="20610" y="16086"/>
                  <a:pt x="19920" y="16622"/>
                </a:cubicBezTo>
                <a:cubicBezTo>
                  <a:pt x="20027" y="16217"/>
                  <a:pt x="20098" y="15860"/>
                  <a:pt x="20170" y="15503"/>
                </a:cubicBezTo>
                <a:cubicBezTo>
                  <a:pt x="20206" y="15384"/>
                  <a:pt x="20265" y="15229"/>
                  <a:pt x="20087" y="15181"/>
                </a:cubicBezTo>
                <a:cubicBezTo>
                  <a:pt x="20058" y="15173"/>
                  <a:pt x="20032" y="15169"/>
                  <a:pt x="20009" y="15169"/>
                </a:cubicBezTo>
                <a:cubicBezTo>
                  <a:pt x="19865" y="15169"/>
                  <a:pt x="19842" y="15320"/>
                  <a:pt x="19801" y="15443"/>
                </a:cubicBezTo>
                <a:cubicBezTo>
                  <a:pt x="19694" y="15765"/>
                  <a:pt x="19717" y="16122"/>
                  <a:pt x="19503" y="16396"/>
                </a:cubicBezTo>
                <a:cubicBezTo>
                  <a:pt x="19146" y="15884"/>
                  <a:pt x="19194" y="14955"/>
                  <a:pt x="19610" y="14550"/>
                </a:cubicBezTo>
                <a:cubicBezTo>
                  <a:pt x="19739" y="14426"/>
                  <a:pt x="19859" y="14373"/>
                  <a:pt x="19969" y="14373"/>
                </a:cubicBezTo>
                <a:close/>
                <a:moveTo>
                  <a:pt x="4065" y="20120"/>
                </a:moveTo>
                <a:cubicBezTo>
                  <a:pt x="4249" y="20120"/>
                  <a:pt x="4377" y="20234"/>
                  <a:pt x="4489" y="20384"/>
                </a:cubicBezTo>
                <a:cubicBezTo>
                  <a:pt x="4739" y="20729"/>
                  <a:pt x="4858" y="21110"/>
                  <a:pt x="4894" y="21599"/>
                </a:cubicBezTo>
                <a:cubicBezTo>
                  <a:pt x="4585" y="21491"/>
                  <a:pt x="4525" y="21206"/>
                  <a:pt x="4358" y="21027"/>
                </a:cubicBezTo>
                <a:cubicBezTo>
                  <a:pt x="4266" y="20935"/>
                  <a:pt x="4189" y="20779"/>
                  <a:pt x="4070" y="20779"/>
                </a:cubicBezTo>
                <a:cubicBezTo>
                  <a:pt x="4035" y="20779"/>
                  <a:pt x="3997" y="20792"/>
                  <a:pt x="3954" y="20825"/>
                </a:cubicBezTo>
                <a:cubicBezTo>
                  <a:pt x="3763" y="20956"/>
                  <a:pt x="3954" y="21099"/>
                  <a:pt x="4013" y="21253"/>
                </a:cubicBezTo>
                <a:cubicBezTo>
                  <a:pt x="4061" y="21361"/>
                  <a:pt x="4120" y="21444"/>
                  <a:pt x="4168" y="21551"/>
                </a:cubicBezTo>
                <a:cubicBezTo>
                  <a:pt x="4168" y="21599"/>
                  <a:pt x="4192" y="21670"/>
                  <a:pt x="4180" y="21682"/>
                </a:cubicBezTo>
                <a:cubicBezTo>
                  <a:pt x="4164" y="21694"/>
                  <a:pt x="4151" y="21699"/>
                  <a:pt x="4138" y="21699"/>
                </a:cubicBezTo>
                <a:cubicBezTo>
                  <a:pt x="4103" y="21699"/>
                  <a:pt x="4081" y="21658"/>
                  <a:pt x="4073" y="21622"/>
                </a:cubicBezTo>
                <a:cubicBezTo>
                  <a:pt x="3751" y="21420"/>
                  <a:pt x="3632" y="21087"/>
                  <a:pt x="3585" y="20741"/>
                </a:cubicBezTo>
                <a:cubicBezTo>
                  <a:pt x="3573" y="20491"/>
                  <a:pt x="3632" y="20241"/>
                  <a:pt x="3906" y="20146"/>
                </a:cubicBezTo>
                <a:cubicBezTo>
                  <a:pt x="3964" y="20129"/>
                  <a:pt x="4016" y="20120"/>
                  <a:pt x="4065" y="20120"/>
                </a:cubicBezTo>
                <a:close/>
                <a:moveTo>
                  <a:pt x="2489" y="25055"/>
                </a:moveTo>
                <a:cubicBezTo>
                  <a:pt x="2539" y="25055"/>
                  <a:pt x="2590" y="25062"/>
                  <a:pt x="2644" y="25075"/>
                </a:cubicBezTo>
                <a:cubicBezTo>
                  <a:pt x="3108" y="25194"/>
                  <a:pt x="3394" y="25492"/>
                  <a:pt x="3477" y="26004"/>
                </a:cubicBezTo>
                <a:cubicBezTo>
                  <a:pt x="3287" y="25849"/>
                  <a:pt x="3108" y="25706"/>
                  <a:pt x="2894" y="25551"/>
                </a:cubicBezTo>
                <a:cubicBezTo>
                  <a:pt x="2841" y="25515"/>
                  <a:pt x="2786" y="25494"/>
                  <a:pt x="2734" y="25494"/>
                </a:cubicBezTo>
                <a:cubicBezTo>
                  <a:pt x="2668" y="25494"/>
                  <a:pt x="2607" y="25526"/>
                  <a:pt x="2561" y="25599"/>
                </a:cubicBezTo>
                <a:cubicBezTo>
                  <a:pt x="2465" y="25730"/>
                  <a:pt x="2596" y="25802"/>
                  <a:pt x="2680" y="25873"/>
                </a:cubicBezTo>
                <a:cubicBezTo>
                  <a:pt x="2930" y="26099"/>
                  <a:pt x="3192" y="26325"/>
                  <a:pt x="3406" y="26623"/>
                </a:cubicBezTo>
                <a:cubicBezTo>
                  <a:pt x="2799" y="26611"/>
                  <a:pt x="2382" y="26325"/>
                  <a:pt x="2061" y="25873"/>
                </a:cubicBezTo>
                <a:cubicBezTo>
                  <a:pt x="1941" y="25706"/>
                  <a:pt x="1918" y="25492"/>
                  <a:pt x="2049" y="25301"/>
                </a:cubicBezTo>
                <a:cubicBezTo>
                  <a:pt x="2169" y="25135"/>
                  <a:pt x="2317" y="25055"/>
                  <a:pt x="2489" y="25055"/>
                </a:cubicBezTo>
                <a:close/>
                <a:moveTo>
                  <a:pt x="19172" y="26917"/>
                </a:moveTo>
                <a:cubicBezTo>
                  <a:pt x="19194" y="26917"/>
                  <a:pt x="19217" y="26918"/>
                  <a:pt x="19241" y="26921"/>
                </a:cubicBezTo>
                <a:cubicBezTo>
                  <a:pt x="19491" y="26968"/>
                  <a:pt x="19694" y="27052"/>
                  <a:pt x="19789" y="27326"/>
                </a:cubicBezTo>
                <a:cubicBezTo>
                  <a:pt x="19979" y="27861"/>
                  <a:pt x="19729" y="28647"/>
                  <a:pt x="19182" y="29111"/>
                </a:cubicBezTo>
                <a:cubicBezTo>
                  <a:pt x="19075" y="28766"/>
                  <a:pt x="19265" y="28528"/>
                  <a:pt x="19301" y="28242"/>
                </a:cubicBezTo>
                <a:cubicBezTo>
                  <a:pt x="19325" y="28076"/>
                  <a:pt x="19479" y="27885"/>
                  <a:pt x="19241" y="27814"/>
                </a:cubicBezTo>
                <a:cubicBezTo>
                  <a:pt x="19206" y="27804"/>
                  <a:pt x="19175" y="27800"/>
                  <a:pt x="19147" y="27800"/>
                </a:cubicBezTo>
                <a:cubicBezTo>
                  <a:pt x="18969" y="27800"/>
                  <a:pt x="18936" y="27982"/>
                  <a:pt x="18884" y="28147"/>
                </a:cubicBezTo>
                <a:cubicBezTo>
                  <a:pt x="18836" y="28278"/>
                  <a:pt x="18777" y="28421"/>
                  <a:pt x="18670" y="28683"/>
                </a:cubicBezTo>
                <a:cubicBezTo>
                  <a:pt x="18491" y="28099"/>
                  <a:pt x="18527" y="27647"/>
                  <a:pt x="18729" y="27206"/>
                </a:cubicBezTo>
                <a:cubicBezTo>
                  <a:pt x="18826" y="27014"/>
                  <a:pt x="18970" y="26917"/>
                  <a:pt x="19172" y="26917"/>
                </a:cubicBezTo>
                <a:close/>
                <a:moveTo>
                  <a:pt x="23830" y="30034"/>
                </a:moveTo>
                <a:cubicBezTo>
                  <a:pt x="24124" y="30034"/>
                  <a:pt x="24399" y="30266"/>
                  <a:pt x="24480" y="30647"/>
                </a:cubicBezTo>
                <a:cubicBezTo>
                  <a:pt x="24633" y="31394"/>
                  <a:pt x="24101" y="32009"/>
                  <a:pt x="23262" y="32009"/>
                </a:cubicBezTo>
                <a:cubicBezTo>
                  <a:pt x="23124" y="32009"/>
                  <a:pt x="22978" y="31992"/>
                  <a:pt x="22825" y="31957"/>
                </a:cubicBezTo>
                <a:cubicBezTo>
                  <a:pt x="23135" y="31671"/>
                  <a:pt x="23468" y="31386"/>
                  <a:pt x="23789" y="31088"/>
                </a:cubicBezTo>
                <a:cubicBezTo>
                  <a:pt x="23897" y="30981"/>
                  <a:pt x="24135" y="30850"/>
                  <a:pt x="23968" y="30683"/>
                </a:cubicBezTo>
                <a:cubicBezTo>
                  <a:pt x="23919" y="30630"/>
                  <a:pt x="23872" y="30610"/>
                  <a:pt x="23827" y="30610"/>
                </a:cubicBezTo>
                <a:cubicBezTo>
                  <a:pt x="23711" y="30610"/>
                  <a:pt x="23610" y="30752"/>
                  <a:pt x="23516" y="30838"/>
                </a:cubicBezTo>
                <a:cubicBezTo>
                  <a:pt x="23242" y="31076"/>
                  <a:pt x="23039" y="31386"/>
                  <a:pt x="22658" y="31552"/>
                </a:cubicBezTo>
                <a:cubicBezTo>
                  <a:pt x="22742" y="30969"/>
                  <a:pt x="23016" y="30540"/>
                  <a:pt x="23420" y="30195"/>
                </a:cubicBezTo>
                <a:cubicBezTo>
                  <a:pt x="23549" y="30085"/>
                  <a:pt x="23692" y="30034"/>
                  <a:pt x="23830" y="30034"/>
                </a:cubicBezTo>
                <a:close/>
                <a:moveTo>
                  <a:pt x="3610" y="31361"/>
                </a:moveTo>
                <a:cubicBezTo>
                  <a:pt x="3816" y="31361"/>
                  <a:pt x="3986" y="31545"/>
                  <a:pt x="4144" y="31695"/>
                </a:cubicBezTo>
                <a:cubicBezTo>
                  <a:pt x="4382" y="31933"/>
                  <a:pt x="4537" y="32207"/>
                  <a:pt x="4537" y="32564"/>
                </a:cubicBezTo>
                <a:cubicBezTo>
                  <a:pt x="4307" y="32488"/>
                  <a:pt x="4131" y="32165"/>
                  <a:pt x="3954" y="32165"/>
                </a:cubicBezTo>
                <a:cubicBezTo>
                  <a:pt x="3910" y="32165"/>
                  <a:pt x="3867" y="32184"/>
                  <a:pt x="3823" y="32231"/>
                </a:cubicBezTo>
                <a:cubicBezTo>
                  <a:pt x="3573" y="32505"/>
                  <a:pt x="4073" y="32624"/>
                  <a:pt x="4180" y="32862"/>
                </a:cubicBezTo>
                <a:cubicBezTo>
                  <a:pt x="4216" y="32945"/>
                  <a:pt x="4347" y="33005"/>
                  <a:pt x="4323" y="33148"/>
                </a:cubicBezTo>
                <a:cubicBezTo>
                  <a:pt x="3823" y="33124"/>
                  <a:pt x="3454" y="32850"/>
                  <a:pt x="3180" y="32445"/>
                </a:cubicBezTo>
                <a:cubicBezTo>
                  <a:pt x="2953" y="32100"/>
                  <a:pt x="3025" y="31731"/>
                  <a:pt x="3323" y="31481"/>
                </a:cubicBezTo>
                <a:cubicBezTo>
                  <a:pt x="3426" y="31395"/>
                  <a:pt x="3522" y="31361"/>
                  <a:pt x="3610" y="31361"/>
                </a:cubicBezTo>
                <a:close/>
                <a:moveTo>
                  <a:pt x="4323" y="33148"/>
                </a:moveTo>
                <a:lnTo>
                  <a:pt x="4323" y="33148"/>
                </a:lnTo>
                <a:cubicBezTo>
                  <a:pt x="4358" y="33160"/>
                  <a:pt x="4370" y="33171"/>
                  <a:pt x="4406" y="33183"/>
                </a:cubicBezTo>
                <a:cubicBezTo>
                  <a:pt x="4382" y="33207"/>
                  <a:pt x="4370" y="33207"/>
                  <a:pt x="4358" y="33219"/>
                </a:cubicBezTo>
                <a:cubicBezTo>
                  <a:pt x="4347" y="33207"/>
                  <a:pt x="4347" y="33171"/>
                  <a:pt x="4323" y="33148"/>
                </a:cubicBezTo>
                <a:close/>
                <a:moveTo>
                  <a:pt x="2582" y="35500"/>
                </a:moveTo>
                <a:cubicBezTo>
                  <a:pt x="2614" y="35500"/>
                  <a:pt x="2646" y="35502"/>
                  <a:pt x="2680" y="35505"/>
                </a:cubicBezTo>
                <a:cubicBezTo>
                  <a:pt x="3132" y="35565"/>
                  <a:pt x="3525" y="35779"/>
                  <a:pt x="3954" y="36208"/>
                </a:cubicBezTo>
                <a:cubicBezTo>
                  <a:pt x="3573" y="36171"/>
                  <a:pt x="3282" y="35970"/>
                  <a:pt x="2960" y="35970"/>
                </a:cubicBezTo>
                <a:cubicBezTo>
                  <a:pt x="2859" y="35970"/>
                  <a:pt x="2755" y="35990"/>
                  <a:pt x="2644" y="36041"/>
                </a:cubicBezTo>
                <a:cubicBezTo>
                  <a:pt x="3013" y="36446"/>
                  <a:pt x="3644" y="36422"/>
                  <a:pt x="4001" y="36827"/>
                </a:cubicBezTo>
                <a:cubicBezTo>
                  <a:pt x="3719" y="36997"/>
                  <a:pt x="3413" y="37082"/>
                  <a:pt x="3117" y="37082"/>
                </a:cubicBezTo>
                <a:cubicBezTo>
                  <a:pt x="2752" y="37082"/>
                  <a:pt x="2402" y="36952"/>
                  <a:pt x="2132" y="36696"/>
                </a:cubicBezTo>
                <a:cubicBezTo>
                  <a:pt x="1930" y="36493"/>
                  <a:pt x="1763" y="36279"/>
                  <a:pt x="1918" y="35958"/>
                </a:cubicBezTo>
                <a:cubicBezTo>
                  <a:pt x="2069" y="35656"/>
                  <a:pt x="2278" y="35500"/>
                  <a:pt x="2582" y="35500"/>
                </a:cubicBezTo>
                <a:close/>
                <a:moveTo>
                  <a:pt x="8788" y="1"/>
                </a:moveTo>
                <a:cubicBezTo>
                  <a:pt x="8704" y="477"/>
                  <a:pt x="9014" y="894"/>
                  <a:pt x="8978" y="1358"/>
                </a:cubicBezTo>
                <a:cubicBezTo>
                  <a:pt x="8788" y="1334"/>
                  <a:pt x="8716" y="1215"/>
                  <a:pt x="8609" y="1144"/>
                </a:cubicBezTo>
                <a:cubicBezTo>
                  <a:pt x="8433" y="1042"/>
                  <a:pt x="8285" y="737"/>
                  <a:pt x="8111" y="737"/>
                </a:cubicBezTo>
                <a:cubicBezTo>
                  <a:pt x="8061" y="737"/>
                  <a:pt x="8009" y="762"/>
                  <a:pt x="7954" y="822"/>
                </a:cubicBezTo>
                <a:cubicBezTo>
                  <a:pt x="7752" y="1037"/>
                  <a:pt x="8145" y="1299"/>
                  <a:pt x="8347" y="1441"/>
                </a:cubicBezTo>
                <a:cubicBezTo>
                  <a:pt x="8776" y="1787"/>
                  <a:pt x="9133" y="2013"/>
                  <a:pt x="8668" y="2668"/>
                </a:cubicBezTo>
                <a:cubicBezTo>
                  <a:pt x="8347" y="3120"/>
                  <a:pt x="8799" y="4073"/>
                  <a:pt x="9478" y="4549"/>
                </a:cubicBezTo>
                <a:cubicBezTo>
                  <a:pt x="9907" y="4847"/>
                  <a:pt x="10145" y="5239"/>
                  <a:pt x="10276" y="5728"/>
                </a:cubicBezTo>
                <a:cubicBezTo>
                  <a:pt x="11228" y="9049"/>
                  <a:pt x="11526" y="12431"/>
                  <a:pt x="11026" y="15848"/>
                </a:cubicBezTo>
                <a:cubicBezTo>
                  <a:pt x="10931" y="16455"/>
                  <a:pt x="10919" y="17098"/>
                  <a:pt x="10645" y="17765"/>
                </a:cubicBezTo>
                <a:cubicBezTo>
                  <a:pt x="10573" y="17562"/>
                  <a:pt x="10526" y="17443"/>
                  <a:pt x="10490" y="17324"/>
                </a:cubicBezTo>
                <a:cubicBezTo>
                  <a:pt x="9252" y="13336"/>
                  <a:pt x="7692" y="9490"/>
                  <a:pt x="5525" y="5906"/>
                </a:cubicBezTo>
                <a:cubicBezTo>
                  <a:pt x="5192" y="5359"/>
                  <a:pt x="4966" y="4775"/>
                  <a:pt x="4835" y="4132"/>
                </a:cubicBezTo>
                <a:cubicBezTo>
                  <a:pt x="4751" y="3763"/>
                  <a:pt x="4716" y="3299"/>
                  <a:pt x="4382" y="3120"/>
                </a:cubicBezTo>
                <a:cubicBezTo>
                  <a:pt x="3620" y="2703"/>
                  <a:pt x="3680" y="2144"/>
                  <a:pt x="3894" y="1489"/>
                </a:cubicBezTo>
                <a:cubicBezTo>
                  <a:pt x="3918" y="1394"/>
                  <a:pt x="3918" y="1299"/>
                  <a:pt x="3918" y="1203"/>
                </a:cubicBezTo>
                <a:cubicBezTo>
                  <a:pt x="3918" y="1096"/>
                  <a:pt x="3966" y="965"/>
                  <a:pt x="3799" y="941"/>
                </a:cubicBezTo>
                <a:cubicBezTo>
                  <a:pt x="3787" y="939"/>
                  <a:pt x="3777" y="938"/>
                  <a:pt x="3766" y="938"/>
                </a:cubicBezTo>
                <a:cubicBezTo>
                  <a:pt x="3660" y="938"/>
                  <a:pt x="3617" y="1046"/>
                  <a:pt x="3585" y="1144"/>
                </a:cubicBezTo>
                <a:cubicBezTo>
                  <a:pt x="3477" y="1382"/>
                  <a:pt x="3561" y="1691"/>
                  <a:pt x="3287" y="1918"/>
                </a:cubicBezTo>
                <a:cubicBezTo>
                  <a:pt x="3227" y="1656"/>
                  <a:pt x="3192" y="1429"/>
                  <a:pt x="3132" y="1215"/>
                </a:cubicBezTo>
                <a:cubicBezTo>
                  <a:pt x="3076" y="1036"/>
                  <a:pt x="3125" y="711"/>
                  <a:pt x="2885" y="711"/>
                </a:cubicBezTo>
                <a:cubicBezTo>
                  <a:pt x="2870" y="711"/>
                  <a:pt x="2853" y="712"/>
                  <a:pt x="2834" y="715"/>
                </a:cubicBezTo>
                <a:cubicBezTo>
                  <a:pt x="2572" y="739"/>
                  <a:pt x="2727" y="1060"/>
                  <a:pt x="2727" y="1251"/>
                </a:cubicBezTo>
                <a:cubicBezTo>
                  <a:pt x="2727" y="1429"/>
                  <a:pt x="2834" y="1608"/>
                  <a:pt x="2692" y="1870"/>
                </a:cubicBezTo>
                <a:cubicBezTo>
                  <a:pt x="2465" y="1620"/>
                  <a:pt x="2251" y="1382"/>
                  <a:pt x="2037" y="1156"/>
                </a:cubicBezTo>
                <a:cubicBezTo>
                  <a:pt x="1967" y="1094"/>
                  <a:pt x="1887" y="1027"/>
                  <a:pt x="1797" y="1027"/>
                </a:cubicBezTo>
                <a:cubicBezTo>
                  <a:pt x="1749" y="1027"/>
                  <a:pt x="1698" y="1046"/>
                  <a:pt x="1644" y="1096"/>
                </a:cubicBezTo>
                <a:cubicBezTo>
                  <a:pt x="1501" y="1251"/>
                  <a:pt x="1656" y="1334"/>
                  <a:pt x="1739" y="1429"/>
                </a:cubicBezTo>
                <a:cubicBezTo>
                  <a:pt x="1977" y="1727"/>
                  <a:pt x="2239" y="2025"/>
                  <a:pt x="2537" y="2382"/>
                </a:cubicBezTo>
                <a:cubicBezTo>
                  <a:pt x="2522" y="2383"/>
                  <a:pt x="2507" y="2383"/>
                  <a:pt x="2492" y="2383"/>
                </a:cubicBezTo>
                <a:cubicBezTo>
                  <a:pt x="1987" y="2383"/>
                  <a:pt x="1600" y="2061"/>
                  <a:pt x="1161" y="2061"/>
                </a:cubicBezTo>
                <a:cubicBezTo>
                  <a:pt x="1082" y="2061"/>
                  <a:pt x="1001" y="2071"/>
                  <a:pt x="918" y="2096"/>
                </a:cubicBezTo>
                <a:cubicBezTo>
                  <a:pt x="965" y="2168"/>
                  <a:pt x="977" y="2251"/>
                  <a:pt x="1025" y="2263"/>
                </a:cubicBezTo>
                <a:cubicBezTo>
                  <a:pt x="1406" y="2453"/>
                  <a:pt x="1799" y="2644"/>
                  <a:pt x="2191" y="2811"/>
                </a:cubicBezTo>
                <a:cubicBezTo>
                  <a:pt x="2465" y="2918"/>
                  <a:pt x="2632" y="3049"/>
                  <a:pt x="2608" y="3382"/>
                </a:cubicBezTo>
                <a:cubicBezTo>
                  <a:pt x="2572" y="4299"/>
                  <a:pt x="2989" y="4882"/>
                  <a:pt x="3918" y="5025"/>
                </a:cubicBezTo>
                <a:cubicBezTo>
                  <a:pt x="4501" y="5132"/>
                  <a:pt x="4811" y="5418"/>
                  <a:pt x="5085" y="5894"/>
                </a:cubicBezTo>
                <a:cubicBezTo>
                  <a:pt x="7752" y="10490"/>
                  <a:pt x="9657" y="15384"/>
                  <a:pt x="10907" y="20539"/>
                </a:cubicBezTo>
                <a:cubicBezTo>
                  <a:pt x="10943" y="20706"/>
                  <a:pt x="11026" y="20884"/>
                  <a:pt x="10919" y="21039"/>
                </a:cubicBezTo>
                <a:cubicBezTo>
                  <a:pt x="10693" y="21003"/>
                  <a:pt x="10669" y="20837"/>
                  <a:pt x="10573" y="20718"/>
                </a:cubicBezTo>
                <a:cubicBezTo>
                  <a:pt x="9002" y="18598"/>
                  <a:pt x="7633" y="16360"/>
                  <a:pt x="6287" y="14074"/>
                </a:cubicBezTo>
                <a:cubicBezTo>
                  <a:pt x="5906" y="13407"/>
                  <a:pt x="5585" y="12728"/>
                  <a:pt x="5394" y="11966"/>
                </a:cubicBezTo>
                <a:cubicBezTo>
                  <a:pt x="5192" y="11121"/>
                  <a:pt x="4692" y="10466"/>
                  <a:pt x="3739" y="10323"/>
                </a:cubicBezTo>
                <a:cubicBezTo>
                  <a:pt x="3501" y="10300"/>
                  <a:pt x="3430" y="10169"/>
                  <a:pt x="3406" y="9954"/>
                </a:cubicBezTo>
                <a:cubicBezTo>
                  <a:pt x="3370" y="9752"/>
                  <a:pt x="3370" y="9538"/>
                  <a:pt x="3346" y="9335"/>
                </a:cubicBezTo>
                <a:cubicBezTo>
                  <a:pt x="3311" y="9180"/>
                  <a:pt x="3358" y="8978"/>
                  <a:pt x="3144" y="8978"/>
                </a:cubicBezTo>
                <a:cubicBezTo>
                  <a:pt x="3132" y="8977"/>
                  <a:pt x="3121" y="8976"/>
                  <a:pt x="3111" y="8976"/>
                </a:cubicBezTo>
                <a:cubicBezTo>
                  <a:pt x="2909" y="8976"/>
                  <a:pt x="2941" y="9189"/>
                  <a:pt x="2930" y="9347"/>
                </a:cubicBezTo>
                <a:cubicBezTo>
                  <a:pt x="2930" y="9419"/>
                  <a:pt x="2965" y="9538"/>
                  <a:pt x="2846" y="9573"/>
                </a:cubicBezTo>
                <a:cubicBezTo>
                  <a:pt x="2674" y="9526"/>
                  <a:pt x="2579" y="9225"/>
                  <a:pt x="2400" y="9225"/>
                </a:cubicBezTo>
                <a:cubicBezTo>
                  <a:pt x="2356" y="9225"/>
                  <a:pt x="2307" y="9243"/>
                  <a:pt x="2251" y="9288"/>
                </a:cubicBezTo>
                <a:cubicBezTo>
                  <a:pt x="1953" y="9514"/>
                  <a:pt x="2394" y="9669"/>
                  <a:pt x="2418" y="9895"/>
                </a:cubicBezTo>
                <a:cubicBezTo>
                  <a:pt x="2418" y="9942"/>
                  <a:pt x="2430" y="9966"/>
                  <a:pt x="2453" y="10014"/>
                </a:cubicBezTo>
                <a:cubicBezTo>
                  <a:pt x="2406" y="10014"/>
                  <a:pt x="2358" y="10002"/>
                  <a:pt x="2322" y="10002"/>
                </a:cubicBezTo>
                <a:cubicBezTo>
                  <a:pt x="2203" y="9954"/>
                  <a:pt x="2084" y="9895"/>
                  <a:pt x="1965" y="9847"/>
                </a:cubicBezTo>
                <a:cubicBezTo>
                  <a:pt x="1894" y="9829"/>
                  <a:pt x="1810" y="9806"/>
                  <a:pt x="1736" y="9806"/>
                </a:cubicBezTo>
                <a:cubicBezTo>
                  <a:pt x="1662" y="9806"/>
                  <a:pt x="1596" y="9829"/>
                  <a:pt x="1560" y="9907"/>
                </a:cubicBezTo>
                <a:cubicBezTo>
                  <a:pt x="1489" y="10061"/>
                  <a:pt x="1680" y="10121"/>
                  <a:pt x="1763" y="10192"/>
                </a:cubicBezTo>
                <a:cubicBezTo>
                  <a:pt x="1882" y="10288"/>
                  <a:pt x="2072" y="10312"/>
                  <a:pt x="2108" y="10490"/>
                </a:cubicBezTo>
                <a:cubicBezTo>
                  <a:pt x="1918" y="10657"/>
                  <a:pt x="1572" y="10442"/>
                  <a:pt x="1501" y="10788"/>
                </a:cubicBezTo>
                <a:cubicBezTo>
                  <a:pt x="1694" y="10895"/>
                  <a:pt x="1897" y="10944"/>
                  <a:pt x="2100" y="10944"/>
                </a:cubicBezTo>
                <a:cubicBezTo>
                  <a:pt x="2123" y="10944"/>
                  <a:pt x="2145" y="10944"/>
                  <a:pt x="2168" y="10943"/>
                </a:cubicBezTo>
                <a:cubicBezTo>
                  <a:pt x="2218" y="10936"/>
                  <a:pt x="2264" y="10933"/>
                  <a:pt x="2307" y="10933"/>
                </a:cubicBezTo>
                <a:cubicBezTo>
                  <a:pt x="2580" y="10933"/>
                  <a:pt x="2713" y="11071"/>
                  <a:pt x="2775" y="11431"/>
                </a:cubicBezTo>
                <a:cubicBezTo>
                  <a:pt x="2965" y="12490"/>
                  <a:pt x="3477" y="12990"/>
                  <a:pt x="4549" y="13109"/>
                </a:cubicBezTo>
                <a:cubicBezTo>
                  <a:pt x="5204" y="13181"/>
                  <a:pt x="5549" y="13502"/>
                  <a:pt x="5847" y="14038"/>
                </a:cubicBezTo>
                <a:cubicBezTo>
                  <a:pt x="7406" y="16812"/>
                  <a:pt x="9085" y="19515"/>
                  <a:pt x="11109" y="21980"/>
                </a:cubicBezTo>
                <a:cubicBezTo>
                  <a:pt x="11300" y="22230"/>
                  <a:pt x="11383" y="22515"/>
                  <a:pt x="11443" y="22813"/>
                </a:cubicBezTo>
                <a:cubicBezTo>
                  <a:pt x="12205" y="26718"/>
                  <a:pt x="12228" y="30647"/>
                  <a:pt x="12145" y="34588"/>
                </a:cubicBezTo>
                <a:cubicBezTo>
                  <a:pt x="12121" y="34672"/>
                  <a:pt x="12145" y="34779"/>
                  <a:pt x="11955" y="34815"/>
                </a:cubicBezTo>
                <a:cubicBezTo>
                  <a:pt x="10919" y="32576"/>
                  <a:pt x="9300" y="30671"/>
                  <a:pt x="8109" y="28528"/>
                </a:cubicBezTo>
                <a:cubicBezTo>
                  <a:pt x="6835" y="26254"/>
                  <a:pt x="5347" y="24016"/>
                  <a:pt x="5394" y="21218"/>
                </a:cubicBezTo>
                <a:cubicBezTo>
                  <a:pt x="5406" y="20718"/>
                  <a:pt x="5168" y="20170"/>
                  <a:pt x="4680" y="19884"/>
                </a:cubicBezTo>
                <a:cubicBezTo>
                  <a:pt x="4335" y="19694"/>
                  <a:pt x="4251" y="19432"/>
                  <a:pt x="4263" y="19098"/>
                </a:cubicBezTo>
                <a:cubicBezTo>
                  <a:pt x="4263" y="18896"/>
                  <a:pt x="4323" y="18634"/>
                  <a:pt x="4061" y="18574"/>
                </a:cubicBezTo>
                <a:cubicBezTo>
                  <a:pt x="4033" y="18569"/>
                  <a:pt x="4009" y="18566"/>
                  <a:pt x="3988" y="18566"/>
                </a:cubicBezTo>
                <a:cubicBezTo>
                  <a:pt x="3753" y="18566"/>
                  <a:pt x="3879" y="18904"/>
                  <a:pt x="3715" y="18991"/>
                </a:cubicBezTo>
                <a:cubicBezTo>
                  <a:pt x="3515" y="18961"/>
                  <a:pt x="3450" y="18644"/>
                  <a:pt x="3256" y="18644"/>
                </a:cubicBezTo>
                <a:cubicBezTo>
                  <a:pt x="3220" y="18644"/>
                  <a:pt x="3179" y="18655"/>
                  <a:pt x="3132" y="18682"/>
                </a:cubicBezTo>
                <a:cubicBezTo>
                  <a:pt x="2834" y="18836"/>
                  <a:pt x="3287" y="19075"/>
                  <a:pt x="3120" y="19277"/>
                </a:cubicBezTo>
                <a:cubicBezTo>
                  <a:pt x="3109" y="19279"/>
                  <a:pt x="3097" y="19279"/>
                  <a:pt x="3085" y="19279"/>
                </a:cubicBezTo>
                <a:cubicBezTo>
                  <a:pt x="2931" y="19279"/>
                  <a:pt x="2742" y="19149"/>
                  <a:pt x="2598" y="19149"/>
                </a:cubicBezTo>
                <a:cubicBezTo>
                  <a:pt x="2521" y="19149"/>
                  <a:pt x="2457" y="19186"/>
                  <a:pt x="2418" y="19301"/>
                </a:cubicBezTo>
                <a:cubicBezTo>
                  <a:pt x="2334" y="19527"/>
                  <a:pt x="2751" y="19586"/>
                  <a:pt x="2930" y="19753"/>
                </a:cubicBezTo>
                <a:cubicBezTo>
                  <a:pt x="2953" y="19777"/>
                  <a:pt x="2989" y="19837"/>
                  <a:pt x="3013" y="19872"/>
                </a:cubicBezTo>
                <a:cubicBezTo>
                  <a:pt x="2977" y="19956"/>
                  <a:pt x="2894" y="19956"/>
                  <a:pt x="2823" y="19967"/>
                </a:cubicBezTo>
                <a:cubicBezTo>
                  <a:pt x="2790" y="19974"/>
                  <a:pt x="2754" y="19976"/>
                  <a:pt x="2716" y="19976"/>
                </a:cubicBezTo>
                <a:cubicBezTo>
                  <a:pt x="2686" y="19976"/>
                  <a:pt x="2654" y="19975"/>
                  <a:pt x="2624" y="19975"/>
                </a:cubicBezTo>
                <a:cubicBezTo>
                  <a:pt x="2497" y="19975"/>
                  <a:pt x="2382" y="19992"/>
                  <a:pt x="2382" y="20170"/>
                </a:cubicBezTo>
                <a:cubicBezTo>
                  <a:pt x="2382" y="20339"/>
                  <a:pt x="2580" y="20349"/>
                  <a:pt x="2732" y="20349"/>
                </a:cubicBezTo>
                <a:cubicBezTo>
                  <a:pt x="2751" y="20349"/>
                  <a:pt x="2770" y="20348"/>
                  <a:pt x="2787" y="20348"/>
                </a:cubicBezTo>
                <a:cubicBezTo>
                  <a:pt x="3049" y="20360"/>
                  <a:pt x="3168" y="20444"/>
                  <a:pt x="3180" y="20718"/>
                </a:cubicBezTo>
                <a:cubicBezTo>
                  <a:pt x="3215" y="21491"/>
                  <a:pt x="3620" y="22027"/>
                  <a:pt x="4251" y="22408"/>
                </a:cubicBezTo>
                <a:cubicBezTo>
                  <a:pt x="4775" y="22742"/>
                  <a:pt x="5097" y="23170"/>
                  <a:pt x="5311" y="23754"/>
                </a:cubicBezTo>
                <a:cubicBezTo>
                  <a:pt x="6144" y="26087"/>
                  <a:pt x="7275" y="28278"/>
                  <a:pt x="8692" y="30314"/>
                </a:cubicBezTo>
                <a:cubicBezTo>
                  <a:pt x="8728" y="30374"/>
                  <a:pt x="8823" y="30445"/>
                  <a:pt x="8716" y="30588"/>
                </a:cubicBezTo>
                <a:cubicBezTo>
                  <a:pt x="8359" y="30493"/>
                  <a:pt x="8097" y="30243"/>
                  <a:pt x="7835" y="30016"/>
                </a:cubicBezTo>
                <a:cubicBezTo>
                  <a:pt x="6430" y="28766"/>
                  <a:pt x="4823" y="27683"/>
                  <a:pt x="4120" y="25790"/>
                </a:cubicBezTo>
                <a:cubicBezTo>
                  <a:pt x="3942" y="25325"/>
                  <a:pt x="3596" y="24885"/>
                  <a:pt x="3073" y="24825"/>
                </a:cubicBezTo>
                <a:cubicBezTo>
                  <a:pt x="2453" y="24766"/>
                  <a:pt x="2418" y="24420"/>
                  <a:pt x="2442" y="23944"/>
                </a:cubicBezTo>
                <a:cubicBezTo>
                  <a:pt x="2453" y="23706"/>
                  <a:pt x="2620" y="23301"/>
                  <a:pt x="2299" y="23242"/>
                </a:cubicBezTo>
                <a:cubicBezTo>
                  <a:pt x="2272" y="23237"/>
                  <a:pt x="2248" y="23235"/>
                  <a:pt x="2226" y="23235"/>
                </a:cubicBezTo>
                <a:cubicBezTo>
                  <a:pt x="1909" y="23235"/>
                  <a:pt x="2096" y="23695"/>
                  <a:pt x="1918" y="23885"/>
                </a:cubicBezTo>
                <a:cubicBezTo>
                  <a:pt x="1858" y="23837"/>
                  <a:pt x="1799" y="23801"/>
                  <a:pt x="1751" y="23742"/>
                </a:cubicBezTo>
                <a:cubicBezTo>
                  <a:pt x="1656" y="23618"/>
                  <a:pt x="1584" y="23442"/>
                  <a:pt x="1444" y="23442"/>
                </a:cubicBezTo>
                <a:cubicBezTo>
                  <a:pt x="1408" y="23442"/>
                  <a:pt x="1368" y="23453"/>
                  <a:pt x="1322" y="23480"/>
                </a:cubicBezTo>
                <a:cubicBezTo>
                  <a:pt x="1072" y="23635"/>
                  <a:pt x="1322" y="23801"/>
                  <a:pt x="1370" y="23956"/>
                </a:cubicBezTo>
                <a:cubicBezTo>
                  <a:pt x="1429" y="24170"/>
                  <a:pt x="1632" y="24349"/>
                  <a:pt x="1608" y="24599"/>
                </a:cubicBezTo>
                <a:cubicBezTo>
                  <a:pt x="1569" y="24607"/>
                  <a:pt x="1532" y="24611"/>
                  <a:pt x="1496" y="24611"/>
                </a:cubicBezTo>
                <a:cubicBezTo>
                  <a:pt x="1279" y="24611"/>
                  <a:pt x="1112" y="24478"/>
                  <a:pt x="918" y="24468"/>
                </a:cubicBezTo>
                <a:cubicBezTo>
                  <a:pt x="900" y="24466"/>
                  <a:pt x="883" y="24465"/>
                  <a:pt x="866" y="24465"/>
                </a:cubicBezTo>
                <a:cubicBezTo>
                  <a:pt x="766" y="24465"/>
                  <a:pt x="676" y="24499"/>
                  <a:pt x="656" y="24611"/>
                </a:cubicBezTo>
                <a:cubicBezTo>
                  <a:pt x="632" y="24718"/>
                  <a:pt x="727" y="24766"/>
                  <a:pt x="810" y="24813"/>
                </a:cubicBezTo>
                <a:cubicBezTo>
                  <a:pt x="1013" y="24909"/>
                  <a:pt x="1251" y="24897"/>
                  <a:pt x="1394" y="25123"/>
                </a:cubicBezTo>
                <a:cubicBezTo>
                  <a:pt x="1168" y="25409"/>
                  <a:pt x="691" y="25278"/>
                  <a:pt x="513" y="25682"/>
                </a:cubicBezTo>
                <a:cubicBezTo>
                  <a:pt x="608" y="25682"/>
                  <a:pt x="682" y="25698"/>
                  <a:pt x="746" y="25698"/>
                </a:cubicBezTo>
                <a:cubicBezTo>
                  <a:pt x="777" y="25698"/>
                  <a:pt x="806" y="25694"/>
                  <a:pt x="834" y="25682"/>
                </a:cubicBezTo>
                <a:cubicBezTo>
                  <a:pt x="961" y="25624"/>
                  <a:pt x="1069" y="25597"/>
                  <a:pt x="1163" y="25597"/>
                </a:cubicBezTo>
                <a:cubicBezTo>
                  <a:pt x="1397" y="25597"/>
                  <a:pt x="1547" y="25767"/>
                  <a:pt x="1691" y="26063"/>
                </a:cubicBezTo>
                <a:cubicBezTo>
                  <a:pt x="1997" y="26674"/>
                  <a:pt x="2580" y="27088"/>
                  <a:pt x="3258" y="27088"/>
                </a:cubicBezTo>
                <a:cubicBezTo>
                  <a:pt x="3268" y="27088"/>
                  <a:pt x="3277" y="27088"/>
                  <a:pt x="3287" y="27087"/>
                </a:cubicBezTo>
                <a:cubicBezTo>
                  <a:pt x="3298" y="27087"/>
                  <a:pt x="3309" y="27087"/>
                  <a:pt x="3320" y="27087"/>
                </a:cubicBezTo>
                <a:cubicBezTo>
                  <a:pt x="4193" y="27087"/>
                  <a:pt x="4710" y="27559"/>
                  <a:pt x="5204" y="28159"/>
                </a:cubicBezTo>
                <a:cubicBezTo>
                  <a:pt x="5359" y="28338"/>
                  <a:pt x="5513" y="28480"/>
                  <a:pt x="5680" y="28647"/>
                </a:cubicBezTo>
                <a:cubicBezTo>
                  <a:pt x="6740" y="29659"/>
                  <a:pt x="7740" y="30766"/>
                  <a:pt x="9180" y="31266"/>
                </a:cubicBezTo>
                <a:cubicBezTo>
                  <a:pt x="9300" y="31314"/>
                  <a:pt x="9419" y="31457"/>
                  <a:pt x="9490" y="31576"/>
                </a:cubicBezTo>
                <a:cubicBezTo>
                  <a:pt x="10038" y="32457"/>
                  <a:pt x="10621" y="33314"/>
                  <a:pt x="11109" y="34231"/>
                </a:cubicBezTo>
                <a:cubicBezTo>
                  <a:pt x="11645" y="35255"/>
                  <a:pt x="12050" y="36339"/>
                  <a:pt x="12002" y="37517"/>
                </a:cubicBezTo>
                <a:cubicBezTo>
                  <a:pt x="11943" y="38898"/>
                  <a:pt x="11824" y="40268"/>
                  <a:pt x="11693" y="41637"/>
                </a:cubicBezTo>
                <a:cubicBezTo>
                  <a:pt x="11586" y="42637"/>
                  <a:pt x="11455" y="43649"/>
                  <a:pt x="11097" y="44756"/>
                </a:cubicBezTo>
                <a:cubicBezTo>
                  <a:pt x="11026" y="44459"/>
                  <a:pt x="10978" y="44304"/>
                  <a:pt x="10954" y="44137"/>
                </a:cubicBezTo>
                <a:cubicBezTo>
                  <a:pt x="10597" y="41875"/>
                  <a:pt x="9704" y="39851"/>
                  <a:pt x="8395" y="37993"/>
                </a:cubicBezTo>
                <a:cubicBezTo>
                  <a:pt x="7692" y="36993"/>
                  <a:pt x="6990" y="35981"/>
                  <a:pt x="6263" y="35005"/>
                </a:cubicBezTo>
                <a:cubicBezTo>
                  <a:pt x="5775" y="34338"/>
                  <a:pt x="5382" y="33660"/>
                  <a:pt x="5251" y="32826"/>
                </a:cubicBezTo>
                <a:cubicBezTo>
                  <a:pt x="5144" y="32124"/>
                  <a:pt x="4847" y="31433"/>
                  <a:pt x="4120" y="31171"/>
                </a:cubicBezTo>
                <a:cubicBezTo>
                  <a:pt x="3608" y="31005"/>
                  <a:pt x="3454" y="30719"/>
                  <a:pt x="3430" y="30243"/>
                </a:cubicBezTo>
                <a:cubicBezTo>
                  <a:pt x="3430" y="30088"/>
                  <a:pt x="3370" y="29945"/>
                  <a:pt x="3346" y="29790"/>
                </a:cubicBezTo>
                <a:cubicBezTo>
                  <a:pt x="3335" y="29664"/>
                  <a:pt x="3302" y="29527"/>
                  <a:pt x="3141" y="29527"/>
                </a:cubicBezTo>
                <a:cubicBezTo>
                  <a:pt x="3134" y="29527"/>
                  <a:pt x="3127" y="29528"/>
                  <a:pt x="3120" y="29528"/>
                </a:cubicBezTo>
                <a:cubicBezTo>
                  <a:pt x="2953" y="29528"/>
                  <a:pt x="2930" y="29671"/>
                  <a:pt x="2918" y="29814"/>
                </a:cubicBezTo>
                <a:cubicBezTo>
                  <a:pt x="2894" y="29909"/>
                  <a:pt x="2953" y="30028"/>
                  <a:pt x="2823" y="30112"/>
                </a:cubicBezTo>
                <a:cubicBezTo>
                  <a:pt x="2644" y="30064"/>
                  <a:pt x="2584" y="29873"/>
                  <a:pt x="2465" y="29766"/>
                </a:cubicBezTo>
                <a:cubicBezTo>
                  <a:pt x="2386" y="29696"/>
                  <a:pt x="2319" y="29592"/>
                  <a:pt x="2217" y="29592"/>
                </a:cubicBezTo>
                <a:cubicBezTo>
                  <a:pt x="2182" y="29592"/>
                  <a:pt x="2142" y="29605"/>
                  <a:pt x="2096" y="29635"/>
                </a:cubicBezTo>
                <a:cubicBezTo>
                  <a:pt x="1906" y="29778"/>
                  <a:pt x="2061" y="29897"/>
                  <a:pt x="2144" y="30016"/>
                </a:cubicBezTo>
                <a:cubicBezTo>
                  <a:pt x="2263" y="30231"/>
                  <a:pt x="2465" y="30409"/>
                  <a:pt x="2525" y="30671"/>
                </a:cubicBezTo>
                <a:cubicBezTo>
                  <a:pt x="2483" y="30683"/>
                  <a:pt x="2443" y="30688"/>
                  <a:pt x="2405" y="30688"/>
                </a:cubicBezTo>
                <a:cubicBezTo>
                  <a:pt x="2209" y="30688"/>
                  <a:pt x="2067" y="30552"/>
                  <a:pt x="1918" y="30493"/>
                </a:cubicBezTo>
                <a:cubicBezTo>
                  <a:pt x="1773" y="30444"/>
                  <a:pt x="1640" y="30358"/>
                  <a:pt x="1495" y="30358"/>
                </a:cubicBezTo>
                <a:cubicBezTo>
                  <a:pt x="1425" y="30358"/>
                  <a:pt x="1352" y="30379"/>
                  <a:pt x="1275" y="30433"/>
                </a:cubicBezTo>
                <a:cubicBezTo>
                  <a:pt x="1346" y="30683"/>
                  <a:pt x="1584" y="30731"/>
                  <a:pt x="1763" y="30850"/>
                </a:cubicBezTo>
                <a:cubicBezTo>
                  <a:pt x="1930" y="30969"/>
                  <a:pt x="2168" y="31005"/>
                  <a:pt x="2275" y="31243"/>
                </a:cubicBezTo>
                <a:cubicBezTo>
                  <a:pt x="1977" y="31338"/>
                  <a:pt x="1668" y="31278"/>
                  <a:pt x="1429" y="31552"/>
                </a:cubicBezTo>
                <a:cubicBezTo>
                  <a:pt x="1703" y="31624"/>
                  <a:pt x="2001" y="31624"/>
                  <a:pt x="2287" y="31624"/>
                </a:cubicBezTo>
                <a:cubicBezTo>
                  <a:pt x="2477" y="31624"/>
                  <a:pt x="2632" y="31659"/>
                  <a:pt x="2656" y="31921"/>
                </a:cubicBezTo>
                <a:cubicBezTo>
                  <a:pt x="2751" y="32886"/>
                  <a:pt x="3168" y="33398"/>
                  <a:pt x="4085" y="33600"/>
                </a:cubicBezTo>
                <a:cubicBezTo>
                  <a:pt x="4704" y="33743"/>
                  <a:pt x="5132" y="34064"/>
                  <a:pt x="5478" y="34576"/>
                </a:cubicBezTo>
                <a:cubicBezTo>
                  <a:pt x="6347" y="35850"/>
                  <a:pt x="7240" y="37112"/>
                  <a:pt x="8121" y="38386"/>
                </a:cubicBezTo>
                <a:cubicBezTo>
                  <a:pt x="8311" y="38660"/>
                  <a:pt x="8478" y="38958"/>
                  <a:pt x="8657" y="39256"/>
                </a:cubicBezTo>
                <a:cubicBezTo>
                  <a:pt x="8609" y="39291"/>
                  <a:pt x="8585" y="39339"/>
                  <a:pt x="8538" y="39363"/>
                </a:cubicBezTo>
                <a:cubicBezTo>
                  <a:pt x="7216" y="38410"/>
                  <a:pt x="5799" y="37553"/>
                  <a:pt x="4704" y="36315"/>
                </a:cubicBezTo>
                <a:cubicBezTo>
                  <a:pt x="4144" y="35708"/>
                  <a:pt x="3549" y="35255"/>
                  <a:pt x="2739" y="35243"/>
                </a:cubicBezTo>
                <a:cubicBezTo>
                  <a:pt x="2215" y="35231"/>
                  <a:pt x="1941" y="35029"/>
                  <a:pt x="1739" y="34588"/>
                </a:cubicBezTo>
                <a:cubicBezTo>
                  <a:pt x="1642" y="34384"/>
                  <a:pt x="1574" y="34004"/>
                  <a:pt x="1315" y="34004"/>
                </a:cubicBezTo>
                <a:cubicBezTo>
                  <a:pt x="1288" y="34004"/>
                  <a:pt x="1259" y="34008"/>
                  <a:pt x="1227" y="34017"/>
                </a:cubicBezTo>
                <a:cubicBezTo>
                  <a:pt x="798" y="34160"/>
                  <a:pt x="1334" y="34481"/>
                  <a:pt x="1203" y="34779"/>
                </a:cubicBezTo>
                <a:lnTo>
                  <a:pt x="441" y="34338"/>
                </a:lnTo>
                <a:cubicBezTo>
                  <a:pt x="403" y="34311"/>
                  <a:pt x="360" y="34296"/>
                  <a:pt x="319" y="34296"/>
                </a:cubicBezTo>
                <a:cubicBezTo>
                  <a:pt x="270" y="34296"/>
                  <a:pt x="223" y="34317"/>
                  <a:pt x="191" y="34362"/>
                </a:cubicBezTo>
                <a:cubicBezTo>
                  <a:pt x="120" y="34457"/>
                  <a:pt x="179" y="34541"/>
                  <a:pt x="251" y="34600"/>
                </a:cubicBezTo>
                <a:lnTo>
                  <a:pt x="834" y="35088"/>
                </a:lnTo>
                <a:cubicBezTo>
                  <a:pt x="620" y="35291"/>
                  <a:pt x="322" y="35065"/>
                  <a:pt x="203" y="35350"/>
                </a:cubicBezTo>
                <a:cubicBezTo>
                  <a:pt x="441" y="35648"/>
                  <a:pt x="894" y="35434"/>
                  <a:pt x="1191" y="35743"/>
                </a:cubicBezTo>
                <a:cubicBezTo>
                  <a:pt x="870" y="35803"/>
                  <a:pt x="596" y="35862"/>
                  <a:pt x="322" y="35946"/>
                </a:cubicBezTo>
                <a:cubicBezTo>
                  <a:pt x="251" y="35969"/>
                  <a:pt x="1" y="35922"/>
                  <a:pt x="144" y="36160"/>
                </a:cubicBezTo>
                <a:cubicBezTo>
                  <a:pt x="319" y="36138"/>
                  <a:pt x="493" y="36119"/>
                  <a:pt x="659" y="36119"/>
                </a:cubicBezTo>
                <a:cubicBezTo>
                  <a:pt x="1126" y="36119"/>
                  <a:pt x="1528" y="36266"/>
                  <a:pt x="1703" y="36898"/>
                </a:cubicBezTo>
                <a:cubicBezTo>
                  <a:pt x="1739" y="36981"/>
                  <a:pt x="1858" y="37041"/>
                  <a:pt x="1965" y="37101"/>
                </a:cubicBezTo>
                <a:cubicBezTo>
                  <a:pt x="2379" y="37340"/>
                  <a:pt x="2818" y="37486"/>
                  <a:pt x="3263" y="37486"/>
                </a:cubicBezTo>
                <a:cubicBezTo>
                  <a:pt x="3549" y="37486"/>
                  <a:pt x="3836" y="37426"/>
                  <a:pt x="4120" y="37291"/>
                </a:cubicBezTo>
                <a:cubicBezTo>
                  <a:pt x="4313" y="37205"/>
                  <a:pt x="4483" y="37164"/>
                  <a:pt x="4641" y="37164"/>
                </a:cubicBezTo>
                <a:cubicBezTo>
                  <a:pt x="4921" y="37164"/>
                  <a:pt x="5163" y="37293"/>
                  <a:pt x="5430" y="37529"/>
                </a:cubicBezTo>
                <a:cubicBezTo>
                  <a:pt x="6204" y="38220"/>
                  <a:pt x="6990" y="38934"/>
                  <a:pt x="7918" y="39375"/>
                </a:cubicBezTo>
                <a:cubicBezTo>
                  <a:pt x="9169" y="39970"/>
                  <a:pt x="9716" y="41006"/>
                  <a:pt x="10038" y="42232"/>
                </a:cubicBezTo>
                <a:cubicBezTo>
                  <a:pt x="10097" y="42470"/>
                  <a:pt x="10157" y="42696"/>
                  <a:pt x="10240" y="42935"/>
                </a:cubicBezTo>
                <a:cubicBezTo>
                  <a:pt x="10931" y="45018"/>
                  <a:pt x="10740" y="46995"/>
                  <a:pt x="9704" y="48959"/>
                </a:cubicBezTo>
                <a:cubicBezTo>
                  <a:pt x="8597" y="51031"/>
                  <a:pt x="7335" y="53031"/>
                  <a:pt x="6323" y="55138"/>
                </a:cubicBezTo>
                <a:cubicBezTo>
                  <a:pt x="6216" y="55353"/>
                  <a:pt x="6085" y="55543"/>
                  <a:pt x="6144" y="55781"/>
                </a:cubicBezTo>
                <a:cubicBezTo>
                  <a:pt x="6252" y="55781"/>
                  <a:pt x="6371" y="55781"/>
                  <a:pt x="6502" y="55805"/>
                </a:cubicBezTo>
                <a:cubicBezTo>
                  <a:pt x="7204" y="54305"/>
                  <a:pt x="8073" y="52888"/>
                  <a:pt x="8895" y="51459"/>
                </a:cubicBezTo>
                <a:cubicBezTo>
                  <a:pt x="9954" y="49602"/>
                  <a:pt x="10907" y="47709"/>
                  <a:pt x="11383" y="45613"/>
                </a:cubicBezTo>
                <a:cubicBezTo>
                  <a:pt x="11586" y="44697"/>
                  <a:pt x="12026" y="43935"/>
                  <a:pt x="12633" y="43244"/>
                </a:cubicBezTo>
                <a:cubicBezTo>
                  <a:pt x="14002" y="41720"/>
                  <a:pt x="15205" y="40053"/>
                  <a:pt x="16050" y="38160"/>
                </a:cubicBezTo>
                <a:cubicBezTo>
                  <a:pt x="16288" y="37624"/>
                  <a:pt x="16634" y="37267"/>
                  <a:pt x="17122" y="36970"/>
                </a:cubicBezTo>
                <a:cubicBezTo>
                  <a:pt x="18896" y="35898"/>
                  <a:pt x="20515" y="34636"/>
                  <a:pt x="21884" y="33088"/>
                </a:cubicBezTo>
                <a:cubicBezTo>
                  <a:pt x="22218" y="32731"/>
                  <a:pt x="22539" y="32552"/>
                  <a:pt x="23051" y="32529"/>
                </a:cubicBezTo>
                <a:cubicBezTo>
                  <a:pt x="23837" y="32505"/>
                  <a:pt x="24766" y="32290"/>
                  <a:pt x="24861" y="31421"/>
                </a:cubicBezTo>
                <a:cubicBezTo>
                  <a:pt x="24995" y="30425"/>
                  <a:pt x="25477" y="30228"/>
                  <a:pt x="26228" y="30228"/>
                </a:cubicBezTo>
                <a:cubicBezTo>
                  <a:pt x="26275" y="30228"/>
                  <a:pt x="26324" y="30229"/>
                  <a:pt x="26373" y="30231"/>
                </a:cubicBezTo>
                <a:cubicBezTo>
                  <a:pt x="26377" y="30235"/>
                  <a:pt x="26382" y="30236"/>
                  <a:pt x="26389" y="30236"/>
                </a:cubicBezTo>
                <a:cubicBezTo>
                  <a:pt x="26401" y="30236"/>
                  <a:pt x="26417" y="30231"/>
                  <a:pt x="26433" y="30231"/>
                </a:cubicBezTo>
                <a:lnTo>
                  <a:pt x="26433" y="30004"/>
                </a:lnTo>
                <a:cubicBezTo>
                  <a:pt x="26296" y="29921"/>
                  <a:pt x="26141" y="29918"/>
                  <a:pt x="25986" y="29918"/>
                </a:cubicBezTo>
                <a:cubicBezTo>
                  <a:pt x="25974" y="29918"/>
                  <a:pt x="25962" y="29918"/>
                  <a:pt x="25950" y="29918"/>
                </a:cubicBezTo>
                <a:cubicBezTo>
                  <a:pt x="25808" y="29918"/>
                  <a:pt x="25666" y="29916"/>
                  <a:pt x="25540" y="29850"/>
                </a:cubicBezTo>
                <a:cubicBezTo>
                  <a:pt x="25623" y="29552"/>
                  <a:pt x="26075" y="29552"/>
                  <a:pt x="25980" y="29278"/>
                </a:cubicBezTo>
                <a:cubicBezTo>
                  <a:pt x="25944" y="29172"/>
                  <a:pt x="25889" y="29139"/>
                  <a:pt x="25825" y="29139"/>
                </a:cubicBezTo>
                <a:cubicBezTo>
                  <a:pt x="25719" y="29139"/>
                  <a:pt x="25587" y="29228"/>
                  <a:pt x="25465" y="29228"/>
                </a:cubicBezTo>
                <a:cubicBezTo>
                  <a:pt x="25421" y="29228"/>
                  <a:pt x="25377" y="29216"/>
                  <a:pt x="25337" y="29183"/>
                </a:cubicBezTo>
                <a:cubicBezTo>
                  <a:pt x="25337" y="29004"/>
                  <a:pt x="25540" y="28814"/>
                  <a:pt x="25313" y="28683"/>
                </a:cubicBezTo>
                <a:cubicBezTo>
                  <a:pt x="25268" y="28657"/>
                  <a:pt x="25228" y="28647"/>
                  <a:pt x="25194" y="28647"/>
                </a:cubicBezTo>
                <a:cubicBezTo>
                  <a:pt x="25067" y="28647"/>
                  <a:pt x="25005" y="28792"/>
                  <a:pt x="24921" y="28885"/>
                </a:cubicBezTo>
                <a:cubicBezTo>
                  <a:pt x="24887" y="28930"/>
                  <a:pt x="24857" y="28948"/>
                  <a:pt x="24825" y="28948"/>
                </a:cubicBezTo>
                <a:cubicBezTo>
                  <a:pt x="24789" y="28948"/>
                  <a:pt x="24751" y="28923"/>
                  <a:pt x="24706" y="28885"/>
                </a:cubicBezTo>
                <a:cubicBezTo>
                  <a:pt x="24595" y="28785"/>
                  <a:pt x="24519" y="28745"/>
                  <a:pt x="24465" y="28745"/>
                </a:cubicBezTo>
                <a:cubicBezTo>
                  <a:pt x="24346" y="28745"/>
                  <a:pt x="24331" y="28939"/>
                  <a:pt x="24266" y="29111"/>
                </a:cubicBezTo>
                <a:cubicBezTo>
                  <a:pt x="24194" y="29314"/>
                  <a:pt x="24325" y="29671"/>
                  <a:pt x="23968" y="29707"/>
                </a:cubicBezTo>
                <a:cubicBezTo>
                  <a:pt x="22718" y="29826"/>
                  <a:pt x="22361" y="30766"/>
                  <a:pt x="22146" y="31755"/>
                </a:cubicBezTo>
                <a:cubicBezTo>
                  <a:pt x="22027" y="32326"/>
                  <a:pt x="21765" y="32767"/>
                  <a:pt x="21384" y="33171"/>
                </a:cubicBezTo>
                <a:cubicBezTo>
                  <a:pt x="20087" y="34493"/>
                  <a:pt x="18610" y="35612"/>
                  <a:pt x="17086" y="36636"/>
                </a:cubicBezTo>
                <a:cubicBezTo>
                  <a:pt x="17044" y="36670"/>
                  <a:pt x="16989" y="36729"/>
                  <a:pt x="16918" y="36729"/>
                </a:cubicBezTo>
                <a:cubicBezTo>
                  <a:pt x="16889" y="36729"/>
                  <a:pt x="16858" y="36719"/>
                  <a:pt x="16824" y="36696"/>
                </a:cubicBezTo>
                <a:cubicBezTo>
                  <a:pt x="16824" y="36660"/>
                  <a:pt x="16812" y="36600"/>
                  <a:pt x="16824" y="36553"/>
                </a:cubicBezTo>
                <a:cubicBezTo>
                  <a:pt x="17622" y="34434"/>
                  <a:pt x="18253" y="32267"/>
                  <a:pt x="18694" y="30052"/>
                </a:cubicBezTo>
                <a:cubicBezTo>
                  <a:pt x="18729" y="29826"/>
                  <a:pt x="18848" y="29635"/>
                  <a:pt x="19110" y="29552"/>
                </a:cubicBezTo>
                <a:cubicBezTo>
                  <a:pt x="20027" y="29254"/>
                  <a:pt x="20491" y="28540"/>
                  <a:pt x="20372" y="27611"/>
                </a:cubicBezTo>
                <a:cubicBezTo>
                  <a:pt x="20265" y="26778"/>
                  <a:pt x="20265" y="26778"/>
                  <a:pt x="20908" y="26206"/>
                </a:cubicBezTo>
                <a:cubicBezTo>
                  <a:pt x="20991" y="26123"/>
                  <a:pt x="21087" y="26063"/>
                  <a:pt x="21015" y="25921"/>
                </a:cubicBezTo>
                <a:cubicBezTo>
                  <a:pt x="20960" y="25857"/>
                  <a:pt x="20899" y="25836"/>
                  <a:pt x="20829" y="25836"/>
                </a:cubicBezTo>
                <a:cubicBezTo>
                  <a:pt x="20794" y="25836"/>
                  <a:pt x="20757" y="25841"/>
                  <a:pt x="20718" y="25849"/>
                </a:cubicBezTo>
                <a:cubicBezTo>
                  <a:pt x="20591" y="25885"/>
                  <a:pt x="20484" y="26012"/>
                  <a:pt x="20341" y="26012"/>
                </a:cubicBezTo>
                <a:cubicBezTo>
                  <a:pt x="20296" y="26012"/>
                  <a:pt x="20248" y="25999"/>
                  <a:pt x="20194" y="25968"/>
                </a:cubicBezTo>
                <a:cubicBezTo>
                  <a:pt x="20241" y="25885"/>
                  <a:pt x="20277" y="25790"/>
                  <a:pt x="20325" y="25718"/>
                </a:cubicBezTo>
                <a:cubicBezTo>
                  <a:pt x="20396" y="25599"/>
                  <a:pt x="20563" y="25480"/>
                  <a:pt x="20396" y="25325"/>
                </a:cubicBezTo>
                <a:cubicBezTo>
                  <a:pt x="20346" y="25282"/>
                  <a:pt x="20300" y="25265"/>
                  <a:pt x="20258" y="25265"/>
                </a:cubicBezTo>
                <a:cubicBezTo>
                  <a:pt x="20150" y="25265"/>
                  <a:pt x="20065" y="25376"/>
                  <a:pt x="19979" y="25444"/>
                </a:cubicBezTo>
                <a:cubicBezTo>
                  <a:pt x="19866" y="25558"/>
                  <a:pt x="19807" y="25768"/>
                  <a:pt x="19597" y="25768"/>
                </a:cubicBezTo>
                <a:cubicBezTo>
                  <a:pt x="19586" y="25768"/>
                  <a:pt x="19574" y="25767"/>
                  <a:pt x="19563" y="25766"/>
                </a:cubicBezTo>
                <a:lnTo>
                  <a:pt x="19563" y="24956"/>
                </a:lnTo>
                <a:cubicBezTo>
                  <a:pt x="19551" y="24831"/>
                  <a:pt x="19496" y="24705"/>
                  <a:pt x="19345" y="24705"/>
                </a:cubicBezTo>
                <a:cubicBezTo>
                  <a:pt x="19339" y="24705"/>
                  <a:pt x="19332" y="24706"/>
                  <a:pt x="19325" y="24706"/>
                </a:cubicBezTo>
                <a:cubicBezTo>
                  <a:pt x="19182" y="24706"/>
                  <a:pt x="19170" y="24825"/>
                  <a:pt x="19134" y="24944"/>
                </a:cubicBezTo>
                <a:cubicBezTo>
                  <a:pt x="19086" y="25182"/>
                  <a:pt x="19182" y="25444"/>
                  <a:pt x="19015" y="25742"/>
                </a:cubicBezTo>
                <a:cubicBezTo>
                  <a:pt x="18896" y="25563"/>
                  <a:pt x="18836" y="25432"/>
                  <a:pt x="18753" y="25313"/>
                </a:cubicBezTo>
                <a:cubicBezTo>
                  <a:pt x="18689" y="25231"/>
                  <a:pt x="18626" y="25142"/>
                  <a:pt x="18530" y="25142"/>
                </a:cubicBezTo>
                <a:cubicBezTo>
                  <a:pt x="18500" y="25142"/>
                  <a:pt x="18468" y="25151"/>
                  <a:pt x="18432" y="25170"/>
                </a:cubicBezTo>
                <a:cubicBezTo>
                  <a:pt x="18277" y="25254"/>
                  <a:pt x="18396" y="25409"/>
                  <a:pt x="18432" y="25504"/>
                </a:cubicBezTo>
                <a:cubicBezTo>
                  <a:pt x="18539" y="25766"/>
                  <a:pt x="18670" y="26016"/>
                  <a:pt x="18789" y="26266"/>
                </a:cubicBezTo>
                <a:cubicBezTo>
                  <a:pt x="18872" y="26397"/>
                  <a:pt x="18944" y="26552"/>
                  <a:pt x="18777" y="26671"/>
                </a:cubicBezTo>
                <a:cubicBezTo>
                  <a:pt x="17955" y="27290"/>
                  <a:pt x="18182" y="28159"/>
                  <a:pt x="18301" y="28957"/>
                </a:cubicBezTo>
                <a:cubicBezTo>
                  <a:pt x="18360" y="29361"/>
                  <a:pt x="18396" y="29754"/>
                  <a:pt x="18301" y="30135"/>
                </a:cubicBezTo>
                <a:cubicBezTo>
                  <a:pt x="18063" y="31136"/>
                  <a:pt x="17824" y="32148"/>
                  <a:pt x="17539" y="33148"/>
                </a:cubicBezTo>
                <a:cubicBezTo>
                  <a:pt x="16527" y="36720"/>
                  <a:pt x="15038" y="40029"/>
                  <a:pt x="12526" y="42827"/>
                </a:cubicBezTo>
                <a:cubicBezTo>
                  <a:pt x="12395" y="42982"/>
                  <a:pt x="12324" y="43208"/>
                  <a:pt x="12086" y="43220"/>
                </a:cubicBezTo>
                <a:cubicBezTo>
                  <a:pt x="12062" y="43173"/>
                  <a:pt x="12050" y="43125"/>
                  <a:pt x="12050" y="43101"/>
                </a:cubicBezTo>
                <a:cubicBezTo>
                  <a:pt x="12455" y="39839"/>
                  <a:pt x="12574" y="36565"/>
                  <a:pt x="12586" y="33279"/>
                </a:cubicBezTo>
                <a:cubicBezTo>
                  <a:pt x="12586" y="32707"/>
                  <a:pt x="12740" y="32159"/>
                  <a:pt x="12955" y="31636"/>
                </a:cubicBezTo>
                <a:cubicBezTo>
                  <a:pt x="13764" y="29778"/>
                  <a:pt x="14622" y="27933"/>
                  <a:pt x="15134" y="25956"/>
                </a:cubicBezTo>
                <a:cubicBezTo>
                  <a:pt x="15181" y="25778"/>
                  <a:pt x="15265" y="25611"/>
                  <a:pt x="15396" y="25480"/>
                </a:cubicBezTo>
                <a:cubicBezTo>
                  <a:pt x="16765" y="24135"/>
                  <a:pt x="17717" y="22515"/>
                  <a:pt x="18634" y="20860"/>
                </a:cubicBezTo>
                <a:cubicBezTo>
                  <a:pt x="19063" y="20063"/>
                  <a:pt x="19444" y="19217"/>
                  <a:pt x="19658" y="18301"/>
                </a:cubicBezTo>
                <a:cubicBezTo>
                  <a:pt x="19777" y="17729"/>
                  <a:pt x="20027" y="17277"/>
                  <a:pt x="20503" y="16908"/>
                </a:cubicBezTo>
                <a:cubicBezTo>
                  <a:pt x="21253" y="16324"/>
                  <a:pt x="21372" y="15229"/>
                  <a:pt x="20813" y="14431"/>
                </a:cubicBezTo>
                <a:cubicBezTo>
                  <a:pt x="20670" y="14193"/>
                  <a:pt x="20670" y="14038"/>
                  <a:pt x="20837" y="13824"/>
                </a:cubicBezTo>
                <a:cubicBezTo>
                  <a:pt x="21111" y="13467"/>
                  <a:pt x="21384" y="13098"/>
                  <a:pt x="21646" y="12740"/>
                </a:cubicBezTo>
                <a:cubicBezTo>
                  <a:pt x="21730" y="12633"/>
                  <a:pt x="21873" y="12526"/>
                  <a:pt x="21742" y="12395"/>
                </a:cubicBezTo>
                <a:cubicBezTo>
                  <a:pt x="21697" y="12358"/>
                  <a:pt x="21656" y="12343"/>
                  <a:pt x="21618" y="12343"/>
                </a:cubicBezTo>
                <a:cubicBezTo>
                  <a:pt x="21521" y="12343"/>
                  <a:pt x="21441" y="12438"/>
                  <a:pt x="21372" y="12514"/>
                </a:cubicBezTo>
                <a:cubicBezTo>
                  <a:pt x="21206" y="12669"/>
                  <a:pt x="21099" y="12871"/>
                  <a:pt x="20860" y="12979"/>
                </a:cubicBezTo>
                <a:cubicBezTo>
                  <a:pt x="20789" y="12764"/>
                  <a:pt x="20896" y="12609"/>
                  <a:pt x="20908" y="12431"/>
                </a:cubicBezTo>
                <a:cubicBezTo>
                  <a:pt x="20908" y="12228"/>
                  <a:pt x="21075" y="11955"/>
                  <a:pt x="20753" y="11907"/>
                </a:cubicBezTo>
                <a:cubicBezTo>
                  <a:pt x="20734" y="11903"/>
                  <a:pt x="20717" y="11902"/>
                  <a:pt x="20702" y="11902"/>
                </a:cubicBezTo>
                <a:cubicBezTo>
                  <a:pt x="20508" y="11902"/>
                  <a:pt x="20535" y="12158"/>
                  <a:pt x="20479" y="12312"/>
                </a:cubicBezTo>
                <a:cubicBezTo>
                  <a:pt x="20372" y="12586"/>
                  <a:pt x="20396" y="12919"/>
                  <a:pt x="20182" y="13240"/>
                </a:cubicBezTo>
                <a:cubicBezTo>
                  <a:pt x="20027" y="12871"/>
                  <a:pt x="19920" y="12574"/>
                  <a:pt x="19801" y="12276"/>
                </a:cubicBezTo>
                <a:cubicBezTo>
                  <a:pt x="19770" y="12153"/>
                  <a:pt x="19721" y="12002"/>
                  <a:pt x="19578" y="12002"/>
                </a:cubicBezTo>
                <a:cubicBezTo>
                  <a:pt x="19555" y="12002"/>
                  <a:pt x="19531" y="12006"/>
                  <a:pt x="19503" y="12014"/>
                </a:cubicBezTo>
                <a:cubicBezTo>
                  <a:pt x="19301" y="12074"/>
                  <a:pt x="19372" y="12252"/>
                  <a:pt x="19408" y="12395"/>
                </a:cubicBezTo>
                <a:cubicBezTo>
                  <a:pt x="19432" y="12550"/>
                  <a:pt x="19646" y="12800"/>
                  <a:pt x="19265" y="12800"/>
                </a:cubicBezTo>
                <a:cubicBezTo>
                  <a:pt x="18884" y="12800"/>
                  <a:pt x="19027" y="13002"/>
                  <a:pt x="19122" y="13157"/>
                </a:cubicBezTo>
                <a:cubicBezTo>
                  <a:pt x="19253" y="13383"/>
                  <a:pt x="19408" y="13598"/>
                  <a:pt x="19563" y="13812"/>
                </a:cubicBezTo>
                <a:cubicBezTo>
                  <a:pt x="19682" y="13979"/>
                  <a:pt x="19706" y="14110"/>
                  <a:pt x="19527" y="14241"/>
                </a:cubicBezTo>
                <a:cubicBezTo>
                  <a:pt x="18634" y="14943"/>
                  <a:pt x="18765" y="15884"/>
                  <a:pt x="19110" y="16753"/>
                </a:cubicBezTo>
                <a:cubicBezTo>
                  <a:pt x="19348" y="17384"/>
                  <a:pt x="19360" y="17943"/>
                  <a:pt x="19134" y="18563"/>
                </a:cubicBezTo>
                <a:cubicBezTo>
                  <a:pt x="18360" y="20741"/>
                  <a:pt x="17146" y="22682"/>
                  <a:pt x="15729" y="24516"/>
                </a:cubicBezTo>
                <a:cubicBezTo>
                  <a:pt x="15676" y="24579"/>
                  <a:pt x="15633" y="24651"/>
                  <a:pt x="15534" y="24651"/>
                </a:cubicBezTo>
                <a:cubicBezTo>
                  <a:pt x="15521" y="24651"/>
                  <a:pt x="15506" y="24649"/>
                  <a:pt x="15491" y="24647"/>
                </a:cubicBezTo>
                <a:cubicBezTo>
                  <a:pt x="15396" y="24456"/>
                  <a:pt x="15455" y="24242"/>
                  <a:pt x="15503" y="24051"/>
                </a:cubicBezTo>
                <a:cubicBezTo>
                  <a:pt x="15681" y="23170"/>
                  <a:pt x="15753" y="22289"/>
                  <a:pt x="15836" y="21420"/>
                </a:cubicBezTo>
                <a:cubicBezTo>
                  <a:pt x="16015" y="19122"/>
                  <a:pt x="15872" y="16812"/>
                  <a:pt x="15812" y="14526"/>
                </a:cubicBezTo>
                <a:cubicBezTo>
                  <a:pt x="15800" y="14014"/>
                  <a:pt x="15907" y="13681"/>
                  <a:pt x="16384" y="13407"/>
                </a:cubicBezTo>
                <a:cubicBezTo>
                  <a:pt x="16884" y="13121"/>
                  <a:pt x="17205" y="12431"/>
                  <a:pt x="16943" y="11990"/>
                </a:cubicBezTo>
                <a:cubicBezTo>
                  <a:pt x="16574" y="11335"/>
                  <a:pt x="16967" y="11038"/>
                  <a:pt x="17348" y="10681"/>
                </a:cubicBezTo>
                <a:cubicBezTo>
                  <a:pt x="17622" y="10431"/>
                  <a:pt x="17991" y="10264"/>
                  <a:pt x="18134" y="9871"/>
                </a:cubicBezTo>
                <a:cubicBezTo>
                  <a:pt x="18079" y="9851"/>
                  <a:pt x="18030" y="9843"/>
                  <a:pt x="17984" y="9843"/>
                </a:cubicBezTo>
                <a:cubicBezTo>
                  <a:pt x="17752" y="9843"/>
                  <a:pt x="17623" y="10059"/>
                  <a:pt x="17443" y="10109"/>
                </a:cubicBezTo>
                <a:cubicBezTo>
                  <a:pt x="17396" y="10150"/>
                  <a:pt x="17353" y="10171"/>
                  <a:pt x="17311" y="10171"/>
                </a:cubicBezTo>
                <a:cubicBezTo>
                  <a:pt x="17279" y="10171"/>
                  <a:pt x="17248" y="10159"/>
                  <a:pt x="17217" y="10133"/>
                </a:cubicBezTo>
                <a:cubicBezTo>
                  <a:pt x="17217" y="10133"/>
                  <a:pt x="17277" y="10050"/>
                  <a:pt x="17301" y="9990"/>
                </a:cubicBezTo>
                <a:cubicBezTo>
                  <a:pt x="17348" y="9907"/>
                  <a:pt x="17384" y="9823"/>
                  <a:pt x="17420" y="9728"/>
                </a:cubicBezTo>
                <a:cubicBezTo>
                  <a:pt x="17479" y="9597"/>
                  <a:pt x="17622" y="9430"/>
                  <a:pt x="17455" y="9335"/>
                </a:cubicBezTo>
                <a:cubicBezTo>
                  <a:pt x="17419" y="9312"/>
                  <a:pt x="17387" y="9302"/>
                  <a:pt x="17358" y="9302"/>
                </a:cubicBezTo>
                <a:cubicBezTo>
                  <a:pt x="17252" y="9302"/>
                  <a:pt x="17185" y="9432"/>
                  <a:pt x="17110" y="9526"/>
                </a:cubicBezTo>
                <a:cubicBezTo>
                  <a:pt x="16991" y="9704"/>
                  <a:pt x="16872" y="9883"/>
                  <a:pt x="16681" y="10145"/>
                </a:cubicBezTo>
                <a:cubicBezTo>
                  <a:pt x="16610" y="9716"/>
                  <a:pt x="16669" y="9430"/>
                  <a:pt x="16693" y="9133"/>
                </a:cubicBezTo>
                <a:cubicBezTo>
                  <a:pt x="16705" y="8990"/>
                  <a:pt x="16705" y="8811"/>
                  <a:pt x="16503" y="8799"/>
                </a:cubicBezTo>
                <a:cubicBezTo>
                  <a:pt x="16336" y="8799"/>
                  <a:pt x="16312" y="8942"/>
                  <a:pt x="16288" y="9073"/>
                </a:cubicBezTo>
                <a:cubicBezTo>
                  <a:pt x="16253" y="9359"/>
                  <a:pt x="16205" y="9633"/>
                  <a:pt x="16146" y="9966"/>
                </a:cubicBezTo>
                <a:cubicBezTo>
                  <a:pt x="15896" y="9716"/>
                  <a:pt x="15931" y="9454"/>
                  <a:pt x="15848" y="9228"/>
                </a:cubicBezTo>
                <a:cubicBezTo>
                  <a:pt x="15805" y="9111"/>
                  <a:pt x="15763" y="8984"/>
                  <a:pt x="15644" y="8984"/>
                </a:cubicBezTo>
                <a:cubicBezTo>
                  <a:pt x="15630" y="8984"/>
                  <a:pt x="15614" y="8986"/>
                  <a:pt x="15598" y="8990"/>
                </a:cubicBezTo>
                <a:cubicBezTo>
                  <a:pt x="15431" y="9014"/>
                  <a:pt x="15443" y="9169"/>
                  <a:pt x="15455" y="9299"/>
                </a:cubicBezTo>
                <a:cubicBezTo>
                  <a:pt x="15526" y="9811"/>
                  <a:pt x="15634" y="10312"/>
                  <a:pt x="15800" y="10788"/>
                </a:cubicBezTo>
                <a:cubicBezTo>
                  <a:pt x="15860" y="10954"/>
                  <a:pt x="15919" y="11097"/>
                  <a:pt x="15681" y="11252"/>
                </a:cubicBezTo>
                <a:cubicBezTo>
                  <a:pt x="15038" y="11669"/>
                  <a:pt x="14884" y="12133"/>
                  <a:pt x="15038" y="12883"/>
                </a:cubicBezTo>
                <a:cubicBezTo>
                  <a:pt x="15098" y="13181"/>
                  <a:pt x="15205" y="13467"/>
                  <a:pt x="15265" y="13764"/>
                </a:cubicBezTo>
                <a:cubicBezTo>
                  <a:pt x="15550" y="15253"/>
                  <a:pt x="15443" y="16777"/>
                  <a:pt x="15479" y="18277"/>
                </a:cubicBezTo>
                <a:cubicBezTo>
                  <a:pt x="15550" y="22349"/>
                  <a:pt x="14919" y="26302"/>
                  <a:pt x="13133" y="30016"/>
                </a:cubicBezTo>
                <a:cubicBezTo>
                  <a:pt x="12990" y="30302"/>
                  <a:pt x="12895" y="30624"/>
                  <a:pt x="12574" y="30885"/>
                </a:cubicBezTo>
                <a:cubicBezTo>
                  <a:pt x="12550" y="30659"/>
                  <a:pt x="12538" y="30540"/>
                  <a:pt x="12538" y="30409"/>
                </a:cubicBezTo>
                <a:cubicBezTo>
                  <a:pt x="12574" y="26956"/>
                  <a:pt x="12121" y="23563"/>
                  <a:pt x="11276" y="20229"/>
                </a:cubicBezTo>
                <a:cubicBezTo>
                  <a:pt x="11145" y="19706"/>
                  <a:pt x="10990" y="19194"/>
                  <a:pt x="11062" y="18658"/>
                </a:cubicBezTo>
                <a:cubicBezTo>
                  <a:pt x="11205" y="17753"/>
                  <a:pt x="11300" y="16836"/>
                  <a:pt x="11455" y="15919"/>
                </a:cubicBezTo>
                <a:cubicBezTo>
                  <a:pt x="12050" y="12431"/>
                  <a:pt x="11657" y="8990"/>
                  <a:pt x="10681" y="5597"/>
                </a:cubicBezTo>
                <a:cubicBezTo>
                  <a:pt x="10526" y="5132"/>
                  <a:pt x="10514" y="4716"/>
                  <a:pt x="10573" y="4227"/>
                </a:cubicBezTo>
                <a:cubicBezTo>
                  <a:pt x="10681" y="3418"/>
                  <a:pt x="10871" y="2525"/>
                  <a:pt x="9919" y="2025"/>
                </a:cubicBezTo>
                <a:cubicBezTo>
                  <a:pt x="9776" y="1930"/>
                  <a:pt x="9859" y="1834"/>
                  <a:pt x="9919" y="1739"/>
                </a:cubicBezTo>
                <a:cubicBezTo>
                  <a:pt x="10038" y="1572"/>
                  <a:pt x="10169" y="1418"/>
                  <a:pt x="10276" y="1239"/>
                </a:cubicBezTo>
                <a:cubicBezTo>
                  <a:pt x="10407" y="1001"/>
                  <a:pt x="10847" y="775"/>
                  <a:pt x="10669" y="560"/>
                </a:cubicBezTo>
                <a:cubicBezTo>
                  <a:pt x="10610" y="497"/>
                  <a:pt x="10559" y="471"/>
                  <a:pt x="10512" y="471"/>
                </a:cubicBezTo>
                <a:cubicBezTo>
                  <a:pt x="10332" y="471"/>
                  <a:pt x="10222" y="849"/>
                  <a:pt x="10014" y="858"/>
                </a:cubicBezTo>
                <a:cubicBezTo>
                  <a:pt x="9978" y="858"/>
                  <a:pt x="9966" y="846"/>
                  <a:pt x="9919" y="846"/>
                </a:cubicBezTo>
                <a:cubicBezTo>
                  <a:pt x="9800" y="548"/>
                  <a:pt x="10073" y="298"/>
                  <a:pt x="10038" y="1"/>
                </a:cubicBezTo>
                <a:lnTo>
                  <a:pt x="9692" y="1"/>
                </a:lnTo>
                <a:cubicBezTo>
                  <a:pt x="9609" y="191"/>
                  <a:pt x="9502" y="382"/>
                  <a:pt x="9395" y="608"/>
                </a:cubicBezTo>
                <a:cubicBezTo>
                  <a:pt x="9204" y="417"/>
                  <a:pt x="9157" y="227"/>
                  <a:pt x="913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5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9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61" name="Google Shape;161;p19"/>
          <p:cNvGrpSpPr/>
          <p:nvPr/>
        </p:nvGrpSpPr>
        <p:grpSpPr>
          <a:xfrm>
            <a:off x="7534656" y="-581536"/>
            <a:ext cx="2374319" cy="6151177"/>
            <a:chOff x="7534656" y="-581536"/>
            <a:chExt cx="2374319" cy="6151177"/>
          </a:xfrm>
        </p:grpSpPr>
        <p:sp>
          <p:nvSpPr>
            <p:cNvPr id="162" name="Google Shape;162;p19"/>
            <p:cNvSpPr/>
            <p:nvPr/>
          </p:nvSpPr>
          <p:spPr>
            <a:xfrm rot="10800000" flipH="1">
              <a:off x="7534656" y="-581536"/>
              <a:ext cx="1983644" cy="1364510"/>
            </a:xfrm>
            <a:custGeom>
              <a:avLst/>
              <a:gdLst/>
              <a:ahLst/>
              <a:cxnLst/>
              <a:rect l="l" t="t" r="r" b="b"/>
              <a:pathLst>
                <a:path w="52460" h="36091" extrusionOk="0">
                  <a:moveTo>
                    <a:pt x="40347" y="0"/>
                  </a:moveTo>
                  <a:cubicBezTo>
                    <a:pt x="40051" y="0"/>
                    <a:pt x="39754" y="5"/>
                    <a:pt x="39458" y="15"/>
                  </a:cubicBezTo>
                  <a:cubicBezTo>
                    <a:pt x="39438" y="14"/>
                    <a:pt x="39418" y="14"/>
                    <a:pt x="39398" y="14"/>
                  </a:cubicBezTo>
                  <a:cubicBezTo>
                    <a:pt x="39052" y="14"/>
                    <a:pt x="38718" y="90"/>
                    <a:pt x="38375" y="90"/>
                  </a:cubicBezTo>
                  <a:cubicBezTo>
                    <a:pt x="38292" y="90"/>
                    <a:pt x="38209" y="85"/>
                    <a:pt x="38124" y="74"/>
                  </a:cubicBezTo>
                  <a:cubicBezTo>
                    <a:pt x="38099" y="125"/>
                    <a:pt x="38049" y="140"/>
                    <a:pt x="37997" y="140"/>
                  </a:cubicBezTo>
                  <a:cubicBezTo>
                    <a:pt x="37976" y="140"/>
                    <a:pt x="37954" y="137"/>
                    <a:pt x="37934" y="134"/>
                  </a:cubicBezTo>
                  <a:cubicBezTo>
                    <a:pt x="35207" y="360"/>
                    <a:pt x="32576" y="920"/>
                    <a:pt x="29956" y="1646"/>
                  </a:cubicBezTo>
                  <a:cubicBezTo>
                    <a:pt x="27932" y="2217"/>
                    <a:pt x="25956" y="2991"/>
                    <a:pt x="23920" y="3539"/>
                  </a:cubicBezTo>
                  <a:cubicBezTo>
                    <a:pt x="22015" y="4051"/>
                    <a:pt x="20062" y="4408"/>
                    <a:pt x="18098" y="4622"/>
                  </a:cubicBezTo>
                  <a:cubicBezTo>
                    <a:pt x="17026" y="4742"/>
                    <a:pt x="15955" y="4884"/>
                    <a:pt x="14895" y="5146"/>
                  </a:cubicBezTo>
                  <a:cubicBezTo>
                    <a:pt x="14478" y="5253"/>
                    <a:pt x="14074" y="5396"/>
                    <a:pt x="13681" y="5539"/>
                  </a:cubicBezTo>
                  <a:cubicBezTo>
                    <a:pt x="13359" y="5670"/>
                    <a:pt x="13050" y="5849"/>
                    <a:pt x="12692" y="5920"/>
                  </a:cubicBezTo>
                  <a:cubicBezTo>
                    <a:pt x="11204" y="6730"/>
                    <a:pt x="9835" y="7706"/>
                    <a:pt x="8525" y="8754"/>
                  </a:cubicBezTo>
                  <a:cubicBezTo>
                    <a:pt x="7466" y="9587"/>
                    <a:pt x="6501" y="10540"/>
                    <a:pt x="5584" y="11504"/>
                  </a:cubicBezTo>
                  <a:cubicBezTo>
                    <a:pt x="4072" y="13064"/>
                    <a:pt x="2763" y="14778"/>
                    <a:pt x="1798" y="16743"/>
                  </a:cubicBezTo>
                  <a:cubicBezTo>
                    <a:pt x="941" y="18481"/>
                    <a:pt x="358" y="20303"/>
                    <a:pt x="131" y="22232"/>
                  </a:cubicBezTo>
                  <a:cubicBezTo>
                    <a:pt x="119" y="22327"/>
                    <a:pt x="119" y="22410"/>
                    <a:pt x="0" y="22422"/>
                  </a:cubicBezTo>
                  <a:lnTo>
                    <a:pt x="0" y="26042"/>
                  </a:lnTo>
                  <a:cubicBezTo>
                    <a:pt x="250" y="26232"/>
                    <a:pt x="143" y="26530"/>
                    <a:pt x="179" y="26792"/>
                  </a:cubicBezTo>
                  <a:cubicBezTo>
                    <a:pt x="465" y="28733"/>
                    <a:pt x="1024" y="30614"/>
                    <a:pt x="1834" y="32412"/>
                  </a:cubicBezTo>
                  <a:cubicBezTo>
                    <a:pt x="2346" y="33602"/>
                    <a:pt x="2977" y="34733"/>
                    <a:pt x="3703" y="35817"/>
                  </a:cubicBezTo>
                  <a:cubicBezTo>
                    <a:pt x="3751" y="35900"/>
                    <a:pt x="3810" y="35983"/>
                    <a:pt x="3798" y="36091"/>
                  </a:cubicBezTo>
                  <a:lnTo>
                    <a:pt x="52376" y="36091"/>
                  </a:lnTo>
                  <a:cubicBezTo>
                    <a:pt x="52400" y="36079"/>
                    <a:pt x="52412" y="36055"/>
                    <a:pt x="52459" y="36031"/>
                  </a:cubicBezTo>
                  <a:lnTo>
                    <a:pt x="52459" y="6980"/>
                  </a:lnTo>
                  <a:cubicBezTo>
                    <a:pt x="52269" y="6920"/>
                    <a:pt x="52340" y="6754"/>
                    <a:pt x="52340" y="6623"/>
                  </a:cubicBezTo>
                  <a:cubicBezTo>
                    <a:pt x="52328" y="5123"/>
                    <a:pt x="52328" y="3634"/>
                    <a:pt x="52340" y="2122"/>
                  </a:cubicBezTo>
                  <a:cubicBezTo>
                    <a:pt x="52340" y="1801"/>
                    <a:pt x="52233" y="1694"/>
                    <a:pt x="51935" y="1622"/>
                  </a:cubicBezTo>
                  <a:cubicBezTo>
                    <a:pt x="49971" y="1146"/>
                    <a:pt x="47983" y="753"/>
                    <a:pt x="45970" y="455"/>
                  </a:cubicBezTo>
                  <a:cubicBezTo>
                    <a:pt x="44109" y="188"/>
                    <a:pt x="42229" y="0"/>
                    <a:pt x="403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9"/>
            <p:cNvSpPr/>
            <p:nvPr/>
          </p:nvSpPr>
          <p:spPr>
            <a:xfrm flipH="1">
              <a:off x="8348333" y="4104027"/>
              <a:ext cx="1560642" cy="1465614"/>
            </a:xfrm>
            <a:custGeom>
              <a:avLst/>
              <a:gdLst/>
              <a:ahLst/>
              <a:cxnLst/>
              <a:rect l="l" t="t" r="r" b="b"/>
              <a:pathLst>
                <a:path w="63557" h="59687" extrusionOk="0">
                  <a:moveTo>
                    <a:pt x="27492" y="1"/>
                  </a:moveTo>
                  <a:cubicBezTo>
                    <a:pt x="27266" y="72"/>
                    <a:pt x="27040" y="48"/>
                    <a:pt x="26825" y="60"/>
                  </a:cubicBezTo>
                  <a:cubicBezTo>
                    <a:pt x="25432" y="179"/>
                    <a:pt x="24111" y="465"/>
                    <a:pt x="22801" y="906"/>
                  </a:cubicBezTo>
                  <a:cubicBezTo>
                    <a:pt x="21325" y="1418"/>
                    <a:pt x="19955" y="2132"/>
                    <a:pt x="18634" y="2918"/>
                  </a:cubicBezTo>
                  <a:cubicBezTo>
                    <a:pt x="17122" y="3823"/>
                    <a:pt x="15705" y="4858"/>
                    <a:pt x="14336" y="5966"/>
                  </a:cubicBezTo>
                  <a:cubicBezTo>
                    <a:pt x="13467" y="6668"/>
                    <a:pt x="12633" y="7394"/>
                    <a:pt x="11823" y="8156"/>
                  </a:cubicBezTo>
                  <a:cubicBezTo>
                    <a:pt x="11252" y="8680"/>
                    <a:pt x="10692" y="9216"/>
                    <a:pt x="10133" y="9740"/>
                  </a:cubicBezTo>
                  <a:cubicBezTo>
                    <a:pt x="8621" y="11169"/>
                    <a:pt x="7144" y="12633"/>
                    <a:pt x="5692" y="14122"/>
                  </a:cubicBezTo>
                  <a:cubicBezTo>
                    <a:pt x="4584" y="15253"/>
                    <a:pt x="3549" y="16443"/>
                    <a:pt x="2656" y="17777"/>
                  </a:cubicBezTo>
                  <a:cubicBezTo>
                    <a:pt x="1501" y="19503"/>
                    <a:pt x="774" y="21384"/>
                    <a:pt x="393" y="23432"/>
                  </a:cubicBezTo>
                  <a:cubicBezTo>
                    <a:pt x="227" y="24301"/>
                    <a:pt x="120" y="25182"/>
                    <a:pt x="60" y="26075"/>
                  </a:cubicBezTo>
                  <a:cubicBezTo>
                    <a:pt x="48" y="26361"/>
                    <a:pt x="72" y="26647"/>
                    <a:pt x="1" y="26909"/>
                  </a:cubicBezTo>
                  <a:lnTo>
                    <a:pt x="1" y="29207"/>
                  </a:lnTo>
                  <a:cubicBezTo>
                    <a:pt x="72" y="29385"/>
                    <a:pt x="48" y="29588"/>
                    <a:pt x="60" y="29766"/>
                  </a:cubicBezTo>
                  <a:cubicBezTo>
                    <a:pt x="108" y="30457"/>
                    <a:pt x="167" y="31147"/>
                    <a:pt x="251" y="31838"/>
                  </a:cubicBezTo>
                  <a:cubicBezTo>
                    <a:pt x="358" y="32731"/>
                    <a:pt x="524" y="33612"/>
                    <a:pt x="715" y="34481"/>
                  </a:cubicBezTo>
                  <a:cubicBezTo>
                    <a:pt x="1096" y="36243"/>
                    <a:pt x="1644" y="37958"/>
                    <a:pt x="2322" y="39625"/>
                  </a:cubicBezTo>
                  <a:cubicBezTo>
                    <a:pt x="2953" y="41137"/>
                    <a:pt x="3692" y="42601"/>
                    <a:pt x="4561" y="43994"/>
                  </a:cubicBezTo>
                  <a:cubicBezTo>
                    <a:pt x="5192" y="45018"/>
                    <a:pt x="5894" y="46006"/>
                    <a:pt x="6656" y="46947"/>
                  </a:cubicBezTo>
                  <a:cubicBezTo>
                    <a:pt x="6966" y="47316"/>
                    <a:pt x="7287" y="47685"/>
                    <a:pt x="7621" y="48054"/>
                  </a:cubicBezTo>
                  <a:cubicBezTo>
                    <a:pt x="8168" y="48673"/>
                    <a:pt x="8752" y="49245"/>
                    <a:pt x="9359" y="49804"/>
                  </a:cubicBezTo>
                  <a:cubicBezTo>
                    <a:pt x="10585" y="50900"/>
                    <a:pt x="11895" y="51888"/>
                    <a:pt x="13312" y="52721"/>
                  </a:cubicBezTo>
                  <a:cubicBezTo>
                    <a:pt x="14812" y="53591"/>
                    <a:pt x="16384" y="54293"/>
                    <a:pt x="18027" y="54877"/>
                  </a:cubicBezTo>
                  <a:cubicBezTo>
                    <a:pt x="20051" y="55591"/>
                    <a:pt x="22146" y="56091"/>
                    <a:pt x="24242" y="56555"/>
                  </a:cubicBezTo>
                  <a:cubicBezTo>
                    <a:pt x="26528" y="57067"/>
                    <a:pt x="28814" y="57484"/>
                    <a:pt x="31076" y="57996"/>
                  </a:cubicBezTo>
                  <a:cubicBezTo>
                    <a:pt x="32624" y="58353"/>
                    <a:pt x="34183" y="58734"/>
                    <a:pt x="35755" y="59032"/>
                  </a:cubicBezTo>
                  <a:cubicBezTo>
                    <a:pt x="36791" y="59222"/>
                    <a:pt x="37839" y="59401"/>
                    <a:pt x="38886" y="59520"/>
                  </a:cubicBezTo>
                  <a:cubicBezTo>
                    <a:pt x="39506" y="59579"/>
                    <a:pt x="40125" y="59639"/>
                    <a:pt x="40756" y="59651"/>
                  </a:cubicBezTo>
                  <a:cubicBezTo>
                    <a:pt x="40791" y="59651"/>
                    <a:pt x="40839" y="59651"/>
                    <a:pt x="40875" y="59687"/>
                  </a:cubicBezTo>
                  <a:lnTo>
                    <a:pt x="42839" y="59687"/>
                  </a:lnTo>
                  <a:cubicBezTo>
                    <a:pt x="42994" y="59627"/>
                    <a:pt x="43161" y="59639"/>
                    <a:pt x="43316" y="59627"/>
                  </a:cubicBezTo>
                  <a:cubicBezTo>
                    <a:pt x="45125" y="59484"/>
                    <a:pt x="46887" y="59044"/>
                    <a:pt x="48554" y="58294"/>
                  </a:cubicBezTo>
                  <a:cubicBezTo>
                    <a:pt x="49745" y="57782"/>
                    <a:pt x="50840" y="57103"/>
                    <a:pt x="51840" y="56258"/>
                  </a:cubicBezTo>
                  <a:cubicBezTo>
                    <a:pt x="53257" y="55067"/>
                    <a:pt x="54353" y="53638"/>
                    <a:pt x="55067" y="51924"/>
                  </a:cubicBezTo>
                  <a:cubicBezTo>
                    <a:pt x="55484" y="50912"/>
                    <a:pt x="55829" y="49888"/>
                    <a:pt x="56198" y="48876"/>
                  </a:cubicBezTo>
                  <a:cubicBezTo>
                    <a:pt x="56722" y="47459"/>
                    <a:pt x="57508" y="46233"/>
                    <a:pt x="58460" y="45078"/>
                  </a:cubicBezTo>
                  <a:cubicBezTo>
                    <a:pt x="59341" y="44042"/>
                    <a:pt x="60282" y="43006"/>
                    <a:pt x="61020" y="41851"/>
                  </a:cubicBezTo>
                  <a:cubicBezTo>
                    <a:pt x="61889" y="40494"/>
                    <a:pt x="62520" y="39041"/>
                    <a:pt x="62937" y="37493"/>
                  </a:cubicBezTo>
                  <a:cubicBezTo>
                    <a:pt x="63175" y="36624"/>
                    <a:pt x="63330" y="35743"/>
                    <a:pt x="63437" y="34874"/>
                  </a:cubicBezTo>
                  <a:cubicBezTo>
                    <a:pt x="63473" y="34481"/>
                    <a:pt x="63520" y="34100"/>
                    <a:pt x="63520" y="33707"/>
                  </a:cubicBezTo>
                  <a:cubicBezTo>
                    <a:pt x="63520" y="33660"/>
                    <a:pt x="63509" y="33588"/>
                    <a:pt x="63556" y="33552"/>
                  </a:cubicBezTo>
                  <a:lnTo>
                    <a:pt x="63556" y="31969"/>
                  </a:lnTo>
                  <a:cubicBezTo>
                    <a:pt x="63509" y="31921"/>
                    <a:pt x="63520" y="31886"/>
                    <a:pt x="63556" y="31826"/>
                  </a:cubicBezTo>
                  <a:cubicBezTo>
                    <a:pt x="63520" y="30635"/>
                    <a:pt x="63354" y="29469"/>
                    <a:pt x="63104" y="28314"/>
                  </a:cubicBezTo>
                  <a:cubicBezTo>
                    <a:pt x="62687" y="26361"/>
                    <a:pt x="62020" y="24516"/>
                    <a:pt x="61080" y="22754"/>
                  </a:cubicBezTo>
                  <a:cubicBezTo>
                    <a:pt x="60306" y="21325"/>
                    <a:pt x="59401" y="19991"/>
                    <a:pt x="58389" y="18729"/>
                  </a:cubicBezTo>
                  <a:cubicBezTo>
                    <a:pt x="57782" y="17967"/>
                    <a:pt x="57127" y="17253"/>
                    <a:pt x="56448" y="16538"/>
                  </a:cubicBezTo>
                  <a:cubicBezTo>
                    <a:pt x="55472" y="15515"/>
                    <a:pt x="54412" y="14538"/>
                    <a:pt x="53341" y="13621"/>
                  </a:cubicBezTo>
                  <a:cubicBezTo>
                    <a:pt x="52138" y="12574"/>
                    <a:pt x="50888" y="11597"/>
                    <a:pt x="49626" y="10645"/>
                  </a:cubicBezTo>
                  <a:cubicBezTo>
                    <a:pt x="47459" y="9002"/>
                    <a:pt x="45256" y="7418"/>
                    <a:pt x="43054" y="5823"/>
                  </a:cubicBezTo>
                  <a:cubicBezTo>
                    <a:pt x="41768" y="4894"/>
                    <a:pt x="40482" y="3965"/>
                    <a:pt x="39101" y="3168"/>
                  </a:cubicBezTo>
                  <a:cubicBezTo>
                    <a:pt x="37743" y="2418"/>
                    <a:pt x="36350" y="1727"/>
                    <a:pt x="34886" y="1203"/>
                  </a:cubicBezTo>
                  <a:cubicBezTo>
                    <a:pt x="33802" y="822"/>
                    <a:pt x="32683" y="513"/>
                    <a:pt x="31540" y="298"/>
                  </a:cubicBezTo>
                  <a:cubicBezTo>
                    <a:pt x="30945" y="191"/>
                    <a:pt x="30350" y="120"/>
                    <a:pt x="29742" y="60"/>
                  </a:cubicBezTo>
                  <a:cubicBezTo>
                    <a:pt x="29540" y="48"/>
                    <a:pt x="29349" y="72"/>
                    <a:pt x="29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" name="Google Shape;164;p19"/>
          <p:cNvSpPr/>
          <p:nvPr/>
        </p:nvSpPr>
        <p:spPr>
          <a:xfrm>
            <a:off x="8665374" y="3336667"/>
            <a:ext cx="926543" cy="1956279"/>
          </a:xfrm>
          <a:custGeom>
            <a:avLst/>
            <a:gdLst/>
            <a:ahLst/>
            <a:cxnLst/>
            <a:rect l="l" t="t" r="r" b="b"/>
            <a:pathLst>
              <a:path w="26433" h="55806" extrusionOk="0">
                <a:moveTo>
                  <a:pt x="9847" y="906"/>
                </a:moveTo>
                <a:cubicBezTo>
                  <a:pt x="9859" y="906"/>
                  <a:pt x="9859" y="918"/>
                  <a:pt x="9859" y="941"/>
                </a:cubicBezTo>
                <a:cubicBezTo>
                  <a:pt x="9853" y="959"/>
                  <a:pt x="9844" y="968"/>
                  <a:pt x="9834" y="968"/>
                </a:cubicBezTo>
                <a:cubicBezTo>
                  <a:pt x="9823" y="968"/>
                  <a:pt x="9811" y="959"/>
                  <a:pt x="9800" y="941"/>
                </a:cubicBezTo>
                <a:cubicBezTo>
                  <a:pt x="9800" y="941"/>
                  <a:pt x="9823" y="918"/>
                  <a:pt x="9823" y="906"/>
                </a:cubicBezTo>
                <a:close/>
                <a:moveTo>
                  <a:pt x="9423" y="2332"/>
                </a:moveTo>
                <a:cubicBezTo>
                  <a:pt x="9593" y="2332"/>
                  <a:pt x="9784" y="2432"/>
                  <a:pt x="9907" y="2620"/>
                </a:cubicBezTo>
                <a:cubicBezTo>
                  <a:pt x="10157" y="3025"/>
                  <a:pt x="10133" y="3465"/>
                  <a:pt x="10038" y="3977"/>
                </a:cubicBezTo>
                <a:cubicBezTo>
                  <a:pt x="9835" y="3823"/>
                  <a:pt x="9859" y="3644"/>
                  <a:pt x="9788" y="3513"/>
                </a:cubicBezTo>
                <a:cubicBezTo>
                  <a:pt x="9719" y="3353"/>
                  <a:pt x="9782" y="3083"/>
                  <a:pt x="9566" y="3083"/>
                </a:cubicBezTo>
                <a:cubicBezTo>
                  <a:pt x="9557" y="3083"/>
                  <a:pt x="9548" y="3084"/>
                  <a:pt x="9538" y="3084"/>
                </a:cubicBezTo>
                <a:cubicBezTo>
                  <a:pt x="9252" y="3108"/>
                  <a:pt x="9419" y="3406"/>
                  <a:pt x="9323" y="3644"/>
                </a:cubicBezTo>
                <a:cubicBezTo>
                  <a:pt x="8966" y="3323"/>
                  <a:pt x="8930" y="2930"/>
                  <a:pt x="9085" y="2549"/>
                </a:cubicBezTo>
                <a:cubicBezTo>
                  <a:pt x="9150" y="2402"/>
                  <a:pt x="9280" y="2332"/>
                  <a:pt x="9423" y="2332"/>
                </a:cubicBezTo>
                <a:close/>
                <a:moveTo>
                  <a:pt x="3335" y="3007"/>
                </a:moveTo>
                <a:cubicBezTo>
                  <a:pt x="3379" y="3007"/>
                  <a:pt x="3426" y="3016"/>
                  <a:pt x="3477" y="3037"/>
                </a:cubicBezTo>
                <a:cubicBezTo>
                  <a:pt x="3942" y="3204"/>
                  <a:pt x="4192" y="3525"/>
                  <a:pt x="4192" y="4049"/>
                </a:cubicBezTo>
                <a:cubicBezTo>
                  <a:pt x="3930" y="4013"/>
                  <a:pt x="3835" y="3799"/>
                  <a:pt x="3668" y="3680"/>
                </a:cubicBezTo>
                <a:cubicBezTo>
                  <a:pt x="3606" y="3618"/>
                  <a:pt x="3535" y="3567"/>
                  <a:pt x="3460" y="3567"/>
                </a:cubicBezTo>
                <a:cubicBezTo>
                  <a:pt x="3419" y="3567"/>
                  <a:pt x="3377" y="3582"/>
                  <a:pt x="3334" y="3620"/>
                </a:cubicBezTo>
                <a:cubicBezTo>
                  <a:pt x="3192" y="3751"/>
                  <a:pt x="3299" y="3858"/>
                  <a:pt x="3394" y="3954"/>
                </a:cubicBezTo>
                <a:lnTo>
                  <a:pt x="3835" y="4454"/>
                </a:lnTo>
                <a:cubicBezTo>
                  <a:pt x="3784" y="4487"/>
                  <a:pt x="3740" y="4500"/>
                  <a:pt x="3699" y="4500"/>
                </a:cubicBezTo>
                <a:cubicBezTo>
                  <a:pt x="3623" y="4500"/>
                  <a:pt x="3559" y="4457"/>
                  <a:pt x="3489" y="4418"/>
                </a:cubicBezTo>
                <a:cubicBezTo>
                  <a:pt x="3096" y="4156"/>
                  <a:pt x="2894" y="3799"/>
                  <a:pt x="3013" y="3323"/>
                </a:cubicBezTo>
                <a:cubicBezTo>
                  <a:pt x="3060" y="3135"/>
                  <a:pt x="3173" y="3007"/>
                  <a:pt x="3335" y="3007"/>
                </a:cubicBezTo>
                <a:close/>
                <a:moveTo>
                  <a:pt x="3628" y="10637"/>
                </a:moveTo>
                <a:cubicBezTo>
                  <a:pt x="3796" y="10637"/>
                  <a:pt x="3949" y="10754"/>
                  <a:pt x="4085" y="10847"/>
                </a:cubicBezTo>
                <a:cubicBezTo>
                  <a:pt x="4466" y="11085"/>
                  <a:pt x="4704" y="11431"/>
                  <a:pt x="4811" y="12014"/>
                </a:cubicBezTo>
                <a:cubicBezTo>
                  <a:pt x="4561" y="11800"/>
                  <a:pt x="4418" y="11657"/>
                  <a:pt x="4251" y="11514"/>
                </a:cubicBezTo>
                <a:cubicBezTo>
                  <a:pt x="4125" y="11424"/>
                  <a:pt x="3998" y="11251"/>
                  <a:pt x="3861" y="11251"/>
                </a:cubicBezTo>
                <a:cubicBezTo>
                  <a:pt x="3818" y="11251"/>
                  <a:pt x="3773" y="11269"/>
                  <a:pt x="3727" y="11312"/>
                </a:cubicBezTo>
                <a:cubicBezTo>
                  <a:pt x="3513" y="11514"/>
                  <a:pt x="3811" y="11669"/>
                  <a:pt x="3906" y="11812"/>
                </a:cubicBezTo>
                <a:cubicBezTo>
                  <a:pt x="4108" y="12097"/>
                  <a:pt x="4323" y="12336"/>
                  <a:pt x="4585" y="12645"/>
                </a:cubicBezTo>
                <a:cubicBezTo>
                  <a:pt x="4531" y="12653"/>
                  <a:pt x="4477" y="12656"/>
                  <a:pt x="4425" y="12656"/>
                </a:cubicBezTo>
                <a:cubicBezTo>
                  <a:pt x="3739" y="12656"/>
                  <a:pt x="3210" y="12030"/>
                  <a:pt x="3132" y="11455"/>
                </a:cubicBezTo>
                <a:cubicBezTo>
                  <a:pt x="3084" y="11157"/>
                  <a:pt x="3168" y="10883"/>
                  <a:pt x="3418" y="10704"/>
                </a:cubicBezTo>
                <a:cubicBezTo>
                  <a:pt x="3490" y="10656"/>
                  <a:pt x="3560" y="10637"/>
                  <a:pt x="3628" y="10637"/>
                </a:cubicBezTo>
                <a:close/>
                <a:moveTo>
                  <a:pt x="15884" y="11545"/>
                </a:moveTo>
                <a:cubicBezTo>
                  <a:pt x="16114" y="11545"/>
                  <a:pt x="16251" y="11700"/>
                  <a:pt x="16348" y="11895"/>
                </a:cubicBezTo>
                <a:cubicBezTo>
                  <a:pt x="16574" y="12371"/>
                  <a:pt x="16443" y="12752"/>
                  <a:pt x="16038" y="13062"/>
                </a:cubicBezTo>
                <a:cubicBezTo>
                  <a:pt x="15848" y="12848"/>
                  <a:pt x="16277" y="12562"/>
                  <a:pt x="15967" y="12395"/>
                </a:cubicBezTo>
                <a:cubicBezTo>
                  <a:pt x="15917" y="12370"/>
                  <a:pt x="15875" y="12359"/>
                  <a:pt x="15840" y="12359"/>
                </a:cubicBezTo>
                <a:cubicBezTo>
                  <a:pt x="15643" y="12359"/>
                  <a:pt x="15648" y="12702"/>
                  <a:pt x="15396" y="12752"/>
                </a:cubicBezTo>
                <a:cubicBezTo>
                  <a:pt x="15419" y="12455"/>
                  <a:pt x="15396" y="12217"/>
                  <a:pt x="15443" y="11990"/>
                </a:cubicBezTo>
                <a:cubicBezTo>
                  <a:pt x="15479" y="11788"/>
                  <a:pt x="15562" y="11574"/>
                  <a:pt x="15812" y="11550"/>
                </a:cubicBezTo>
                <a:cubicBezTo>
                  <a:pt x="15837" y="11547"/>
                  <a:pt x="15861" y="11545"/>
                  <a:pt x="15884" y="11545"/>
                </a:cubicBezTo>
                <a:close/>
                <a:moveTo>
                  <a:pt x="19969" y="14373"/>
                </a:moveTo>
                <a:cubicBezTo>
                  <a:pt x="20134" y="14373"/>
                  <a:pt x="20280" y="14491"/>
                  <a:pt x="20408" y="14669"/>
                </a:cubicBezTo>
                <a:cubicBezTo>
                  <a:pt x="20813" y="15229"/>
                  <a:pt x="20610" y="16086"/>
                  <a:pt x="19920" y="16622"/>
                </a:cubicBezTo>
                <a:cubicBezTo>
                  <a:pt x="20027" y="16217"/>
                  <a:pt x="20098" y="15860"/>
                  <a:pt x="20170" y="15503"/>
                </a:cubicBezTo>
                <a:cubicBezTo>
                  <a:pt x="20206" y="15384"/>
                  <a:pt x="20265" y="15229"/>
                  <a:pt x="20087" y="15181"/>
                </a:cubicBezTo>
                <a:cubicBezTo>
                  <a:pt x="20058" y="15173"/>
                  <a:pt x="20032" y="15169"/>
                  <a:pt x="20009" y="15169"/>
                </a:cubicBezTo>
                <a:cubicBezTo>
                  <a:pt x="19865" y="15169"/>
                  <a:pt x="19842" y="15320"/>
                  <a:pt x="19801" y="15443"/>
                </a:cubicBezTo>
                <a:cubicBezTo>
                  <a:pt x="19694" y="15765"/>
                  <a:pt x="19717" y="16122"/>
                  <a:pt x="19503" y="16396"/>
                </a:cubicBezTo>
                <a:cubicBezTo>
                  <a:pt x="19146" y="15884"/>
                  <a:pt x="19194" y="14955"/>
                  <a:pt x="19610" y="14550"/>
                </a:cubicBezTo>
                <a:cubicBezTo>
                  <a:pt x="19739" y="14426"/>
                  <a:pt x="19859" y="14373"/>
                  <a:pt x="19969" y="14373"/>
                </a:cubicBezTo>
                <a:close/>
                <a:moveTo>
                  <a:pt x="4065" y="20120"/>
                </a:moveTo>
                <a:cubicBezTo>
                  <a:pt x="4249" y="20120"/>
                  <a:pt x="4377" y="20234"/>
                  <a:pt x="4489" y="20384"/>
                </a:cubicBezTo>
                <a:cubicBezTo>
                  <a:pt x="4739" y="20729"/>
                  <a:pt x="4858" y="21110"/>
                  <a:pt x="4894" y="21599"/>
                </a:cubicBezTo>
                <a:cubicBezTo>
                  <a:pt x="4585" y="21491"/>
                  <a:pt x="4525" y="21206"/>
                  <a:pt x="4358" y="21027"/>
                </a:cubicBezTo>
                <a:cubicBezTo>
                  <a:pt x="4266" y="20935"/>
                  <a:pt x="4189" y="20779"/>
                  <a:pt x="4070" y="20779"/>
                </a:cubicBezTo>
                <a:cubicBezTo>
                  <a:pt x="4035" y="20779"/>
                  <a:pt x="3997" y="20792"/>
                  <a:pt x="3954" y="20825"/>
                </a:cubicBezTo>
                <a:cubicBezTo>
                  <a:pt x="3763" y="20956"/>
                  <a:pt x="3954" y="21099"/>
                  <a:pt x="4013" y="21253"/>
                </a:cubicBezTo>
                <a:cubicBezTo>
                  <a:pt x="4061" y="21361"/>
                  <a:pt x="4120" y="21444"/>
                  <a:pt x="4168" y="21551"/>
                </a:cubicBezTo>
                <a:cubicBezTo>
                  <a:pt x="4168" y="21599"/>
                  <a:pt x="4192" y="21670"/>
                  <a:pt x="4180" y="21682"/>
                </a:cubicBezTo>
                <a:cubicBezTo>
                  <a:pt x="4164" y="21694"/>
                  <a:pt x="4151" y="21699"/>
                  <a:pt x="4138" y="21699"/>
                </a:cubicBezTo>
                <a:cubicBezTo>
                  <a:pt x="4103" y="21699"/>
                  <a:pt x="4081" y="21658"/>
                  <a:pt x="4073" y="21622"/>
                </a:cubicBezTo>
                <a:cubicBezTo>
                  <a:pt x="3751" y="21420"/>
                  <a:pt x="3632" y="21087"/>
                  <a:pt x="3585" y="20741"/>
                </a:cubicBezTo>
                <a:cubicBezTo>
                  <a:pt x="3573" y="20491"/>
                  <a:pt x="3632" y="20241"/>
                  <a:pt x="3906" y="20146"/>
                </a:cubicBezTo>
                <a:cubicBezTo>
                  <a:pt x="3964" y="20129"/>
                  <a:pt x="4016" y="20120"/>
                  <a:pt x="4065" y="20120"/>
                </a:cubicBezTo>
                <a:close/>
                <a:moveTo>
                  <a:pt x="2489" y="25055"/>
                </a:moveTo>
                <a:cubicBezTo>
                  <a:pt x="2539" y="25055"/>
                  <a:pt x="2590" y="25062"/>
                  <a:pt x="2644" y="25075"/>
                </a:cubicBezTo>
                <a:cubicBezTo>
                  <a:pt x="3108" y="25194"/>
                  <a:pt x="3394" y="25492"/>
                  <a:pt x="3477" y="26004"/>
                </a:cubicBezTo>
                <a:cubicBezTo>
                  <a:pt x="3287" y="25849"/>
                  <a:pt x="3108" y="25706"/>
                  <a:pt x="2894" y="25551"/>
                </a:cubicBezTo>
                <a:cubicBezTo>
                  <a:pt x="2841" y="25515"/>
                  <a:pt x="2786" y="25494"/>
                  <a:pt x="2734" y="25494"/>
                </a:cubicBezTo>
                <a:cubicBezTo>
                  <a:pt x="2668" y="25494"/>
                  <a:pt x="2607" y="25526"/>
                  <a:pt x="2561" y="25599"/>
                </a:cubicBezTo>
                <a:cubicBezTo>
                  <a:pt x="2465" y="25730"/>
                  <a:pt x="2596" y="25802"/>
                  <a:pt x="2680" y="25873"/>
                </a:cubicBezTo>
                <a:cubicBezTo>
                  <a:pt x="2930" y="26099"/>
                  <a:pt x="3192" y="26325"/>
                  <a:pt x="3406" y="26623"/>
                </a:cubicBezTo>
                <a:cubicBezTo>
                  <a:pt x="2799" y="26611"/>
                  <a:pt x="2382" y="26325"/>
                  <a:pt x="2061" y="25873"/>
                </a:cubicBezTo>
                <a:cubicBezTo>
                  <a:pt x="1941" y="25706"/>
                  <a:pt x="1918" y="25492"/>
                  <a:pt x="2049" y="25301"/>
                </a:cubicBezTo>
                <a:cubicBezTo>
                  <a:pt x="2169" y="25135"/>
                  <a:pt x="2317" y="25055"/>
                  <a:pt x="2489" y="25055"/>
                </a:cubicBezTo>
                <a:close/>
                <a:moveTo>
                  <a:pt x="19172" y="26917"/>
                </a:moveTo>
                <a:cubicBezTo>
                  <a:pt x="19194" y="26917"/>
                  <a:pt x="19217" y="26918"/>
                  <a:pt x="19241" y="26921"/>
                </a:cubicBezTo>
                <a:cubicBezTo>
                  <a:pt x="19491" y="26968"/>
                  <a:pt x="19694" y="27052"/>
                  <a:pt x="19789" y="27326"/>
                </a:cubicBezTo>
                <a:cubicBezTo>
                  <a:pt x="19979" y="27861"/>
                  <a:pt x="19729" y="28647"/>
                  <a:pt x="19182" y="29111"/>
                </a:cubicBezTo>
                <a:cubicBezTo>
                  <a:pt x="19075" y="28766"/>
                  <a:pt x="19265" y="28528"/>
                  <a:pt x="19301" y="28242"/>
                </a:cubicBezTo>
                <a:cubicBezTo>
                  <a:pt x="19325" y="28076"/>
                  <a:pt x="19479" y="27885"/>
                  <a:pt x="19241" y="27814"/>
                </a:cubicBezTo>
                <a:cubicBezTo>
                  <a:pt x="19206" y="27804"/>
                  <a:pt x="19175" y="27800"/>
                  <a:pt x="19147" y="27800"/>
                </a:cubicBezTo>
                <a:cubicBezTo>
                  <a:pt x="18969" y="27800"/>
                  <a:pt x="18936" y="27982"/>
                  <a:pt x="18884" y="28147"/>
                </a:cubicBezTo>
                <a:cubicBezTo>
                  <a:pt x="18836" y="28278"/>
                  <a:pt x="18777" y="28421"/>
                  <a:pt x="18670" y="28683"/>
                </a:cubicBezTo>
                <a:cubicBezTo>
                  <a:pt x="18491" y="28099"/>
                  <a:pt x="18527" y="27647"/>
                  <a:pt x="18729" y="27206"/>
                </a:cubicBezTo>
                <a:cubicBezTo>
                  <a:pt x="18826" y="27014"/>
                  <a:pt x="18970" y="26917"/>
                  <a:pt x="19172" y="26917"/>
                </a:cubicBezTo>
                <a:close/>
                <a:moveTo>
                  <a:pt x="23830" y="30034"/>
                </a:moveTo>
                <a:cubicBezTo>
                  <a:pt x="24124" y="30034"/>
                  <a:pt x="24399" y="30266"/>
                  <a:pt x="24480" y="30647"/>
                </a:cubicBezTo>
                <a:cubicBezTo>
                  <a:pt x="24633" y="31394"/>
                  <a:pt x="24101" y="32009"/>
                  <a:pt x="23262" y="32009"/>
                </a:cubicBezTo>
                <a:cubicBezTo>
                  <a:pt x="23124" y="32009"/>
                  <a:pt x="22978" y="31992"/>
                  <a:pt x="22825" y="31957"/>
                </a:cubicBezTo>
                <a:cubicBezTo>
                  <a:pt x="23135" y="31671"/>
                  <a:pt x="23468" y="31386"/>
                  <a:pt x="23789" y="31088"/>
                </a:cubicBezTo>
                <a:cubicBezTo>
                  <a:pt x="23897" y="30981"/>
                  <a:pt x="24135" y="30850"/>
                  <a:pt x="23968" y="30683"/>
                </a:cubicBezTo>
                <a:cubicBezTo>
                  <a:pt x="23919" y="30630"/>
                  <a:pt x="23872" y="30610"/>
                  <a:pt x="23827" y="30610"/>
                </a:cubicBezTo>
                <a:cubicBezTo>
                  <a:pt x="23711" y="30610"/>
                  <a:pt x="23610" y="30752"/>
                  <a:pt x="23516" y="30838"/>
                </a:cubicBezTo>
                <a:cubicBezTo>
                  <a:pt x="23242" y="31076"/>
                  <a:pt x="23039" y="31386"/>
                  <a:pt x="22658" y="31552"/>
                </a:cubicBezTo>
                <a:cubicBezTo>
                  <a:pt x="22742" y="30969"/>
                  <a:pt x="23016" y="30540"/>
                  <a:pt x="23420" y="30195"/>
                </a:cubicBezTo>
                <a:cubicBezTo>
                  <a:pt x="23549" y="30085"/>
                  <a:pt x="23692" y="30034"/>
                  <a:pt x="23830" y="30034"/>
                </a:cubicBezTo>
                <a:close/>
                <a:moveTo>
                  <a:pt x="3610" y="31361"/>
                </a:moveTo>
                <a:cubicBezTo>
                  <a:pt x="3816" y="31361"/>
                  <a:pt x="3986" y="31545"/>
                  <a:pt x="4144" y="31695"/>
                </a:cubicBezTo>
                <a:cubicBezTo>
                  <a:pt x="4382" y="31933"/>
                  <a:pt x="4537" y="32207"/>
                  <a:pt x="4537" y="32564"/>
                </a:cubicBezTo>
                <a:cubicBezTo>
                  <a:pt x="4307" y="32488"/>
                  <a:pt x="4131" y="32165"/>
                  <a:pt x="3954" y="32165"/>
                </a:cubicBezTo>
                <a:cubicBezTo>
                  <a:pt x="3910" y="32165"/>
                  <a:pt x="3867" y="32184"/>
                  <a:pt x="3823" y="32231"/>
                </a:cubicBezTo>
                <a:cubicBezTo>
                  <a:pt x="3573" y="32505"/>
                  <a:pt x="4073" y="32624"/>
                  <a:pt x="4180" y="32862"/>
                </a:cubicBezTo>
                <a:cubicBezTo>
                  <a:pt x="4216" y="32945"/>
                  <a:pt x="4347" y="33005"/>
                  <a:pt x="4323" y="33148"/>
                </a:cubicBezTo>
                <a:cubicBezTo>
                  <a:pt x="3823" y="33124"/>
                  <a:pt x="3454" y="32850"/>
                  <a:pt x="3180" y="32445"/>
                </a:cubicBezTo>
                <a:cubicBezTo>
                  <a:pt x="2953" y="32100"/>
                  <a:pt x="3025" y="31731"/>
                  <a:pt x="3323" y="31481"/>
                </a:cubicBezTo>
                <a:cubicBezTo>
                  <a:pt x="3426" y="31395"/>
                  <a:pt x="3522" y="31361"/>
                  <a:pt x="3610" y="31361"/>
                </a:cubicBezTo>
                <a:close/>
                <a:moveTo>
                  <a:pt x="4323" y="33148"/>
                </a:moveTo>
                <a:lnTo>
                  <a:pt x="4323" y="33148"/>
                </a:lnTo>
                <a:cubicBezTo>
                  <a:pt x="4358" y="33160"/>
                  <a:pt x="4370" y="33171"/>
                  <a:pt x="4406" y="33183"/>
                </a:cubicBezTo>
                <a:cubicBezTo>
                  <a:pt x="4382" y="33207"/>
                  <a:pt x="4370" y="33207"/>
                  <a:pt x="4358" y="33219"/>
                </a:cubicBezTo>
                <a:cubicBezTo>
                  <a:pt x="4347" y="33207"/>
                  <a:pt x="4347" y="33171"/>
                  <a:pt x="4323" y="33148"/>
                </a:cubicBezTo>
                <a:close/>
                <a:moveTo>
                  <a:pt x="2582" y="35500"/>
                </a:moveTo>
                <a:cubicBezTo>
                  <a:pt x="2614" y="35500"/>
                  <a:pt x="2646" y="35502"/>
                  <a:pt x="2680" y="35505"/>
                </a:cubicBezTo>
                <a:cubicBezTo>
                  <a:pt x="3132" y="35565"/>
                  <a:pt x="3525" y="35779"/>
                  <a:pt x="3954" y="36208"/>
                </a:cubicBezTo>
                <a:cubicBezTo>
                  <a:pt x="3573" y="36171"/>
                  <a:pt x="3282" y="35970"/>
                  <a:pt x="2960" y="35970"/>
                </a:cubicBezTo>
                <a:cubicBezTo>
                  <a:pt x="2859" y="35970"/>
                  <a:pt x="2755" y="35990"/>
                  <a:pt x="2644" y="36041"/>
                </a:cubicBezTo>
                <a:cubicBezTo>
                  <a:pt x="3013" y="36446"/>
                  <a:pt x="3644" y="36422"/>
                  <a:pt x="4001" y="36827"/>
                </a:cubicBezTo>
                <a:cubicBezTo>
                  <a:pt x="3719" y="36997"/>
                  <a:pt x="3413" y="37082"/>
                  <a:pt x="3117" y="37082"/>
                </a:cubicBezTo>
                <a:cubicBezTo>
                  <a:pt x="2752" y="37082"/>
                  <a:pt x="2402" y="36952"/>
                  <a:pt x="2132" y="36696"/>
                </a:cubicBezTo>
                <a:cubicBezTo>
                  <a:pt x="1930" y="36493"/>
                  <a:pt x="1763" y="36279"/>
                  <a:pt x="1918" y="35958"/>
                </a:cubicBezTo>
                <a:cubicBezTo>
                  <a:pt x="2069" y="35656"/>
                  <a:pt x="2278" y="35500"/>
                  <a:pt x="2582" y="35500"/>
                </a:cubicBezTo>
                <a:close/>
                <a:moveTo>
                  <a:pt x="8788" y="1"/>
                </a:moveTo>
                <a:cubicBezTo>
                  <a:pt x="8704" y="477"/>
                  <a:pt x="9014" y="894"/>
                  <a:pt x="8978" y="1358"/>
                </a:cubicBezTo>
                <a:cubicBezTo>
                  <a:pt x="8788" y="1334"/>
                  <a:pt x="8716" y="1215"/>
                  <a:pt x="8609" y="1144"/>
                </a:cubicBezTo>
                <a:cubicBezTo>
                  <a:pt x="8433" y="1042"/>
                  <a:pt x="8285" y="737"/>
                  <a:pt x="8111" y="737"/>
                </a:cubicBezTo>
                <a:cubicBezTo>
                  <a:pt x="8061" y="737"/>
                  <a:pt x="8009" y="762"/>
                  <a:pt x="7954" y="822"/>
                </a:cubicBezTo>
                <a:cubicBezTo>
                  <a:pt x="7752" y="1037"/>
                  <a:pt x="8145" y="1299"/>
                  <a:pt x="8347" y="1441"/>
                </a:cubicBezTo>
                <a:cubicBezTo>
                  <a:pt x="8776" y="1787"/>
                  <a:pt x="9133" y="2013"/>
                  <a:pt x="8668" y="2668"/>
                </a:cubicBezTo>
                <a:cubicBezTo>
                  <a:pt x="8347" y="3120"/>
                  <a:pt x="8799" y="4073"/>
                  <a:pt x="9478" y="4549"/>
                </a:cubicBezTo>
                <a:cubicBezTo>
                  <a:pt x="9907" y="4847"/>
                  <a:pt x="10145" y="5239"/>
                  <a:pt x="10276" y="5728"/>
                </a:cubicBezTo>
                <a:cubicBezTo>
                  <a:pt x="11228" y="9049"/>
                  <a:pt x="11526" y="12431"/>
                  <a:pt x="11026" y="15848"/>
                </a:cubicBezTo>
                <a:cubicBezTo>
                  <a:pt x="10931" y="16455"/>
                  <a:pt x="10919" y="17098"/>
                  <a:pt x="10645" y="17765"/>
                </a:cubicBezTo>
                <a:cubicBezTo>
                  <a:pt x="10573" y="17562"/>
                  <a:pt x="10526" y="17443"/>
                  <a:pt x="10490" y="17324"/>
                </a:cubicBezTo>
                <a:cubicBezTo>
                  <a:pt x="9252" y="13336"/>
                  <a:pt x="7692" y="9490"/>
                  <a:pt x="5525" y="5906"/>
                </a:cubicBezTo>
                <a:cubicBezTo>
                  <a:pt x="5192" y="5359"/>
                  <a:pt x="4966" y="4775"/>
                  <a:pt x="4835" y="4132"/>
                </a:cubicBezTo>
                <a:cubicBezTo>
                  <a:pt x="4751" y="3763"/>
                  <a:pt x="4716" y="3299"/>
                  <a:pt x="4382" y="3120"/>
                </a:cubicBezTo>
                <a:cubicBezTo>
                  <a:pt x="3620" y="2703"/>
                  <a:pt x="3680" y="2144"/>
                  <a:pt x="3894" y="1489"/>
                </a:cubicBezTo>
                <a:cubicBezTo>
                  <a:pt x="3918" y="1394"/>
                  <a:pt x="3918" y="1299"/>
                  <a:pt x="3918" y="1203"/>
                </a:cubicBezTo>
                <a:cubicBezTo>
                  <a:pt x="3918" y="1096"/>
                  <a:pt x="3966" y="965"/>
                  <a:pt x="3799" y="941"/>
                </a:cubicBezTo>
                <a:cubicBezTo>
                  <a:pt x="3787" y="939"/>
                  <a:pt x="3777" y="938"/>
                  <a:pt x="3766" y="938"/>
                </a:cubicBezTo>
                <a:cubicBezTo>
                  <a:pt x="3660" y="938"/>
                  <a:pt x="3617" y="1046"/>
                  <a:pt x="3585" y="1144"/>
                </a:cubicBezTo>
                <a:cubicBezTo>
                  <a:pt x="3477" y="1382"/>
                  <a:pt x="3561" y="1691"/>
                  <a:pt x="3287" y="1918"/>
                </a:cubicBezTo>
                <a:cubicBezTo>
                  <a:pt x="3227" y="1656"/>
                  <a:pt x="3192" y="1429"/>
                  <a:pt x="3132" y="1215"/>
                </a:cubicBezTo>
                <a:cubicBezTo>
                  <a:pt x="3076" y="1036"/>
                  <a:pt x="3125" y="711"/>
                  <a:pt x="2885" y="711"/>
                </a:cubicBezTo>
                <a:cubicBezTo>
                  <a:pt x="2870" y="711"/>
                  <a:pt x="2853" y="712"/>
                  <a:pt x="2834" y="715"/>
                </a:cubicBezTo>
                <a:cubicBezTo>
                  <a:pt x="2572" y="739"/>
                  <a:pt x="2727" y="1060"/>
                  <a:pt x="2727" y="1251"/>
                </a:cubicBezTo>
                <a:cubicBezTo>
                  <a:pt x="2727" y="1429"/>
                  <a:pt x="2834" y="1608"/>
                  <a:pt x="2692" y="1870"/>
                </a:cubicBezTo>
                <a:cubicBezTo>
                  <a:pt x="2465" y="1620"/>
                  <a:pt x="2251" y="1382"/>
                  <a:pt x="2037" y="1156"/>
                </a:cubicBezTo>
                <a:cubicBezTo>
                  <a:pt x="1967" y="1094"/>
                  <a:pt x="1887" y="1027"/>
                  <a:pt x="1797" y="1027"/>
                </a:cubicBezTo>
                <a:cubicBezTo>
                  <a:pt x="1749" y="1027"/>
                  <a:pt x="1698" y="1046"/>
                  <a:pt x="1644" y="1096"/>
                </a:cubicBezTo>
                <a:cubicBezTo>
                  <a:pt x="1501" y="1251"/>
                  <a:pt x="1656" y="1334"/>
                  <a:pt x="1739" y="1429"/>
                </a:cubicBezTo>
                <a:cubicBezTo>
                  <a:pt x="1977" y="1727"/>
                  <a:pt x="2239" y="2025"/>
                  <a:pt x="2537" y="2382"/>
                </a:cubicBezTo>
                <a:cubicBezTo>
                  <a:pt x="2522" y="2383"/>
                  <a:pt x="2507" y="2383"/>
                  <a:pt x="2492" y="2383"/>
                </a:cubicBezTo>
                <a:cubicBezTo>
                  <a:pt x="1987" y="2383"/>
                  <a:pt x="1600" y="2061"/>
                  <a:pt x="1161" y="2061"/>
                </a:cubicBezTo>
                <a:cubicBezTo>
                  <a:pt x="1082" y="2061"/>
                  <a:pt x="1001" y="2071"/>
                  <a:pt x="918" y="2096"/>
                </a:cubicBezTo>
                <a:cubicBezTo>
                  <a:pt x="965" y="2168"/>
                  <a:pt x="977" y="2251"/>
                  <a:pt x="1025" y="2263"/>
                </a:cubicBezTo>
                <a:cubicBezTo>
                  <a:pt x="1406" y="2453"/>
                  <a:pt x="1799" y="2644"/>
                  <a:pt x="2191" y="2811"/>
                </a:cubicBezTo>
                <a:cubicBezTo>
                  <a:pt x="2465" y="2918"/>
                  <a:pt x="2632" y="3049"/>
                  <a:pt x="2608" y="3382"/>
                </a:cubicBezTo>
                <a:cubicBezTo>
                  <a:pt x="2572" y="4299"/>
                  <a:pt x="2989" y="4882"/>
                  <a:pt x="3918" y="5025"/>
                </a:cubicBezTo>
                <a:cubicBezTo>
                  <a:pt x="4501" y="5132"/>
                  <a:pt x="4811" y="5418"/>
                  <a:pt x="5085" y="5894"/>
                </a:cubicBezTo>
                <a:cubicBezTo>
                  <a:pt x="7752" y="10490"/>
                  <a:pt x="9657" y="15384"/>
                  <a:pt x="10907" y="20539"/>
                </a:cubicBezTo>
                <a:cubicBezTo>
                  <a:pt x="10943" y="20706"/>
                  <a:pt x="11026" y="20884"/>
                  <a:pt x="10919" y="21039"/>
                </a:cubicBezTo>
                <a:cubicBezTo>
                  <a:pt x="10693" y="21003"/>
                  <a:pt x="10669" y="20837"/>
                  <a:pt x="10573" y="20718"/>
                </a:cubicBezTo>
                <a:cubicBezTo>
                  <a:pt x="9002" y="18598"/>
                  <a:pt x="7633" y="16360"/>
                  <a:pt x="6287" y="14074"/>
                </a:cubicBezTo>
                <a:cubicBezTo>
                  <a:pt x="5906" y="13407"/>
                  <a:pt x="5585" y="12728"/>
                  <a:pt x="5394" y="11966"/>
                </a:cubicBezTo>
                <a:cubicBezTo>
                  <a:pt x="5192" y="11121"/>
                  <a:pt x="4692" y="10466"/>
                  <a:pt x="3739" y="10323"/>
                </a:cubicBezTo>
                <a:cubicBezTo>
                  <a:pt x="3501" y="10300"/>
                  <a:pt x="3430" y="10169"/>
                  <a:pt x="3406" y="9954"/>
                </a:cubicBezTo>
                <a:cubicBezTo>
                  <a:pt x="3370" y="9752"/>
                  <a:pt x="3370" y="9538"/>
                  <a:pt x="3346" y="9335"/>
                </a:cubicBezTo>
                <a:cubicBezTo>
                  <a:pt x="3311" y="9180"/>
                  <a:pt x="3358" y="8978"/>
                  <a:pt x="3144" y="8978"/>
                </a:cubicBezTo>
                <a:cubicBezTo>
                  <a:pt x="3132" y="8977"/>
                  <a:pt x="3121" y="8976"/>
                  <a:pt x="3111" y="8976"/>
                </a:cubicBezTo>
                <a:cubicBezTo>
                  <a:pt x="2909" y="8976"/>
                  <a:pt x="2941" y="9189"/>
                  <a:pt x="2930" y="9347"/>
                </a:cubicBezTo>
                <a:cubicBezTo>
                  <a:pt x="2930" y="9419"/>
                  <a:pt x="2965" y="9538"/>
                  <a:pt x="2846" y="9573"/>
                </a:cubicBezTo>
                <a:cubicBezTo>
                  <a:pt x="2674" y="9526"/>
                  <a:pt x="2579" y="9225"/>
                  <a:pt x="2400" y="9225"/>
                </a:cubicBezTo>
                <a:cubicBezTo>
                  <a:pt x="2356" y="9225"/>
                  <a:pt x="2307" y="9243"/>
                  <a:pt x="2251" y="9288"/>
                </a:cubicBezTo>
                <a:cubicBezTo>
                  <a:pt x="1953" y="9514"/>
                  <a:pt x="2394" y="9669"/>
                  <a:pt x="2418" y="9895"/>
                </a:cubicBezTo>
                <a:cubicBezTo>
                  <a:pt x="2418" y="9942"/>
                  <a:pt x="2430" y="9966"/>
                  <a:pt x="2453" y="10014"/>
                </a:cubicBezTo>
                <a:cubicBezTo>
                  <a:pt x="2406" y="10014"/>
                  <a:pt x="2358" y="10002"/>
                  <a:pt x="2322" y="10002"/>
                </a:cubicBezTo>
                <a:cubicBezTo>
                  <a:pt x="2203" y="9954"/>
                  <a:pt x="2084" y="9895"/>
                  <a:pt x="1965" y="9847"/>
                </a:cubicBezTo>
                <a:cubicBezTo>
                  <a:pt x="1894" y="9829"/>
                  <a:pt x="1810" y="9806"/>
                  <a:pt x="1736" y="9806"/>
                </a:cubicBezTo>
                <a:cubicBezTo>
                  <a:pt x="1662" y="9806"/>
                  <a:pt x="1596" y="9829"/>
                  <a:pt x="1560" y="9907"/>
                </a:cubicBezTo>
                <a:cubicBezTo>
                  <a:pt x="1489" y="10061"/>
                  <a:pt x="1680" y="10121"/>
                  <a:pt x="1763" y="10192"/>
                </a:cubicBezTo>
                <a:cubicBezTo>
                  <a:pt x="1882" y="10288"/>
                  <a:pt x="2072" y="10312"/>
                  <a:pt x="2108" y="10490"/>
                </a:cubicBezTo>
                <a:cubicBezTo>
                  <a:pt x="1918" y="10657"/>
                  <a:pt x="1572" y="10442"/>
                  <a:pt x="1501" y="10788"/>
                </a:cubicBezTo>
                <a:cubicBezTo>
                  <a:pt x="1694" y="10895"/>
                  <a:pt x="1897" y="10944"/>
                  <a:pt x="2100" y="10944"/>
                </a:cubicBezTo>
                <a:cubicBezTo>
                  <a:pt x="2123" y="10944"/>
                  <a:pt x="2145" y="10944"/>
                  <a:pt x="2168" y="10943"/>
                </a:cubicBezTo>
                <a:cubicBezTo>
                  <a:pt x="2218" y="10936"/>
                  <a:pt x="2264" y="10933"/>
                  <a:pt x="2307" y="10933"/>
                </a:cubicBezTo>
                <a:cubicBezTo>
                  <a:pt x="2580" y="10933"/>
                  <a:pt x="2713" y="11071"/>
                  <a:pt x="2775" y="11431"/>
                </a:cubicBezTo>
                <a:cubicBezTo>
                  <a:pt x="2965" y="12490"/>
                  <a:pt x="3477" y="12990"/>
                  <a:pt x="4549" y="13109"/>
                </a:cubicBezTo>
                <a:cubicBezTo>
                  <a:pt x="5204" y="13181"/>
                  <a:pt x="5549" y="13502"/>
                  <a:pt x="5847" y="14038"/>
                </a:cubicBezTo>
                <a:cubicBezTo>
                  <a:pt x="7406" y="16812"/>
                  <a:pt x="9085" y="19515"/>
                  <a:pt x="11109" y="21980"/>
                </a:cubicBezTo>
                <a:cubicBezTo>
                  <a:pt x="11300" y="22230"/>
                  <a:pt x="11383" y="22515"/>
                  <a:pt x="11443" y="22813"/>
                </a:cubicBezTo>
                <a:cubicBezTo>
                  <a:pt x="12205" y="26718"/>
                  <a:pt x="12228" y="30647"/>
                  <a:pt x="12145" y="34588"/>
                </a:cubicBezTo>
                <a:cubicBezTo>
                  <a:pt x="12121" y="34672"/>
                  <a:pt x="12145" y="34779"/>
                  <a:pt x="11955" y="34815"/>
                </a:cubicBezTo>
                <a:cubicBezTo>
                  <a:pt x="10919" y="32576"/>
                  <a:pt x="9300" y="30671"/>
                  <a:pt x="8109" y="28528"/>
                </a:cubicBezTo>
                <a:cubicBezTo>
                  <a:pt x="6835" y="26254"/>
                  <a:pt x="5347" y="24016"/>
                  <a:pt x="5394" y="21218"/>
                </a:cubicBezTo>
                <a:cubicBezTo>
                  <a:pt x="5406" y="20718"/>
                  <a:pt x="5168" y="20170"/>
                  <a:pt x="4680" y="19884"/>
                </a:cubicBezTo>
                <a:cubicBezTo>
                  <a:pt x="4335" y="19694"/>
                  <a:pt x="4251" y="19432"/>
                  <a:pt x="4263" y="19098"/>
                </a:cubicBezTo>
                <a:cubicBezTo>
                  <a:pt x="4263" y="18896"/>
                  <a:pt x="4323" y="18634"/>
                  <a:pt x="4061" y="18574"/>
                </a:cubicBezTo>
                <a:cubicBezTo>
                  <a:pt x="4033" y="18569"/>
                  <a:pt x="4009" y="18566"/>
                  <a:pt x="3988" y="18566"/>
                </a:cubicBezTo>
                <a:cubicBezTo>
                  <a:pt x="3753" y="18566"/>
                  <a:pt x="3879" y="18904"/>
                  <a:pt x="3715" y="18991"/>
                </a:cubicBezTo>
                <a:cubicBezTo>
                  <a:pt x="3515" y="18961"/>
                  <a:pt x="3450" y="18644"/>
                  <a:pt x="3256" y="18644"/>
                </a:cubicBezTo>
                <a:cubicBezTo>
                  <a:pt x="3220" y="18644"/>
                  <a:pt x="3179" y="18655"/>
                  <a:pt x="3132" y="18682"/>
                </a:cubicBezTo>
                <a:cubicBezTo>
                  <a:pt x="2834" y="18836"/>
                  <a:pt x="3287" y="19075"/>
                  <a:pt x="3120" y="19277"/>
                </a:cubicBezTo>
                <a:cubicBezTo>
                  <a:pt x="3109" y="19279"/>
                  <a:pt x="3097" y="19279"/>
                  <a:pt x="3085" y="19279"/>
                </a:cubicBezTo>
                <a:cubicBezTo>
                  <a:pt x="2931" y="19279"/>
                  <a:pt x="2742" y="19149"/>
                  <a:pt x="2598" y="19149"/>
                </a:cubicBezTo>
                <a:cubicBezTo>
                  <a:pt x="2521" y="19149"/>
                  <a:pt x="2457" y="19186"/>
                  <a:pt x="2418" y="19301"/>
                </a:cubicBezTo>
                <a:cubicBezTo>
                  <a:pt x="2334" y="19527"/>
                  <a:pt x="2751" y="19586"/>
                  <a:pt x="2930" y="19753"/>
                </a:cubicBezTo>
                <a:cubicBezTo>
                  <a:pt x="2953" y="19777"/>
                  <a:pt x="2989" y="19837"/>
                  <a:pt x="3013" y="19872"/>
                </a:cubicBezTo>
                <a:cubicBezTo>
                  <a:pt x="2977" y="19956"/>
                  <a:pt x="2894" y="19956"/>
                  <a:pt x="2823" y="19967"/>
                </a:cubicBezTo>
                <a:cubicBezTo>
                  <a:pt x="2790" y="19974"/>
                  <a:pt x="2754" y="19976"/>
                  <a:pt x="2716" y="19976"/>
                </a:cubicBezTo>
                <a:cubicBezTo>
                  <a:pt x="2686" y="19976"/>
                  <a:pt x="2654" y="19975"/>
                  <a:pt x="2624" y="19975"/>
                </a:cubicBezTo>
                <a:cubicBezTo>
                  <a:pt x="2497" y="19975"/>
                  <a:pt x="2382" y="19992"/>
                  <a:pt x="2382" y="20170"/>
                </a:cubicBezTo>
                <a:cubicBezTo>
                  <a:pt x="2382" y="20339"/>
                  <a:pt x="2580" y="20349"/>
                  <a:pt x="2732" y="20349"/>
                </a:cubicBezTo>
                <a:cubicBezTo>
                  <a:pt x="2751" y="20349"/>
                  <a:pt x="2770" y="20348"/>
                  <a:pt x="2787" y="20348"/>
                </a:cubicBezTo>
                <a:cubicBezTo>
                  <a:pt x="3049" y="20360"/>
                  <a:pt x="3168" y="20444"/>
                  <a:pt x="3180" y="20718"/>
                </a:cubicBezTo>
                <a:cubicBezTo>
                  <a:pt x="3215" y="21491"/>
                  <a:pt x="3620" y="22027"/>
                  <a:pt x="4251" y="22408"/>
                </a:cubicBezTo>
                <a:cubicBezTo>
                  <a:pt x="4775" y="22742"/>
                  <a:pt x="5097" y="23170"/>
                  <a:pt x="5311" y="23754"/>
                </a:cubicBezTo>
                <a:cubicBezTo>
                  <a:pt x="6144" y="26087"/>
                  <a:pt x="7275" y="28278"/>
                  <a:pt x="8692" y="30314"/>
                </a:cubicBezTo>
                <a:cubicBezTo>
                  <a:pt x="8728" y="30374"/>
                  <a:pt x="8823" y="30445"/>
                  <a:pt x="8716" y="30588"/>
                </a:cubicBezTo>
                <a:cubicBezTo>
                  <a:pt x="8359" y="30493"/>
                  <a:pt x="8097" y="30243"/>
                  <a:pt x="7835" y="30016"/>
                </a:cubicBezTo>
                <a:cubicBezTo>
                  <a:pt x="6430" y="28766"/>
                  <a:pt x="4823" y="27683"/>
                  <a:pt x="4120" y="25790"/>
                </a:cubicBezTo>
                <a:cubicBezTo>
                  <a:pt x="3942" y="25325"/>
                  <a:pt x="3596" y="24885"/>
                  <a:pt x="3073" y="24825"/>
                </a:cubicBezTo>
                <a:cubicBezTo>
                  <a:pt x="2453" y="24766"/>
                  <a:pt x="2418" y="24420"/>
                  <a:pt x="2442" y="23944"/>
                </a:cubicBezTo>
                <a:cubicBezTo>
                  <a:pt x="2453" y="23706"/>
                  <a:pt x="2620" y="23301"/>
                  <a:pt x="2299" y="23242"/>
                </a:cubicBezTo>
                <a:cubicBezTo>
                  <a:pt x="2272" y="23237"/>
                  <a:pt x="2248" y="23235"/>
                  <a:pt x="2226" y="23235"/>
                </a:cubicBezTo>
                <a:cubicBezTo>
                  <a:pt x="1909" y="23235"/>
                  <a:pt x="2096" y="23695"/>
                  <a:pt x="1918" y="23885"/>
                </a:cubicBezTo>
                <a:cubicBezTo>
                  <a:pt x="1858" y="23837"/>
                  <a:pt x="1799" y="23801"/>
                  <a:pt x="1751" y="23742"/>
                </a:cubicBezTo>
                <a:cubicBezTo>
                  <a:pt x="1656" y="23618"/>
                  <a:pt x="1584" y="23442"/>
                  <a:pt x="1444" y="23442"/>
                </a:cubicBezTo>
                <a:cubicBezTo>
                  <a:pt x="1408" y="23442"/>
                  <a:pt x="1368" y="23453"/>
                  <a:pt x="1322" y="23480"/>
                </a:cubicBezTo>
                <a:cubicBezTo>
                  <a:pt x="1072" y="23635"/>
                  <a:pt x="1322" y="23801"/>
                  <a:pt x="1370" y="23956"/>
                </a:cubicBezTo>
                <a:cubicBezTo>
                  <a:pt x="1429" y="24170"/>
                  <a:pt x="1632" y="24349"/>
                  <a:pt x="1608" y="24599"/>
                </a:cubicBezTo>
                <a:cubicBezTo>
                  <a:pt x="1569" y="24607"/>
                  <a:pt x="1532" y="24611"/>
                  <a:pt x="1496" y="24611"/>
                </a:cubicBezTo>
                <a:cubicBezTo>
                  <a:pt x="1279" y="24611"/>
                  <a:pt x="1112" y="24478"/>
                  <a:pt x="918" y="24468"/>
                </a:cubicBezTo>
                <a:cubicBezTo>
                  <a:pt x="900" y="24466"/>
                  <a:pt x="883" y="24465"/>
                  <a:pt x="866" y="24465"/>
                </a:cubicBezTo>
                <a:cubicBezTo>
                  <a:pt x="766" y="24465"/>
                  <a:pt x="676" y="24499"/>
                  <a:pt x="656" y="24611"/>
                </a:cubicBezTo>
                <a:cubicBezTo>
                  <a:pt x="632" y="24718"/>
                  <a:pt x="727" y="24766"/>
                  <a:pt x="810" y="24813"/>
                </a:cubicBezTo>
                <a:cubicBezTo>
                  <a:pt x="1013" y="24909"/>
                  <a:pt x="1251" y="24897"/>
                  <a:pt x="1394" y="25123"/>
                </a:cubicBezTo>
                <a:cubicBezTo>
                  <a:pt x="1168" y="25409"/>
                  <a:pt x="691" y="25278"/>
                  <a:pt x="513" y="25682"/>
                </a:cubicBezTo>
                <a:cubicBezTo>
                  <a:pt x="608" y="25682"/>
                  <a:pt x="682" y="25698"/>
                  <a:pt x="746" y="25698"/>
                </a:cubicBezTo>
                <a:cubicBezTo>
                  <a:pt x="777" y="25698"/>
                  <a:pt x="806" y="25694"/>
                  <a:pt x="834" y="25682"/>
                </a:cubicBezTo>
                <a:cubicBezTo>
                  <a:pt x="961" y="25624"/>
                  <a:pt x="1069" y="25597"/>
                  <a:pt x="1163" y="25597"/>
                </a:cubicBezTo>
                <a:cubicBezTo>
                  <a:pt x="1397" y="25597"/>
                  <a:pt x="1547" y="25767"/>
                  <a:pt x="1691" y="26063"/>
                </a:cubicBezTo>
                <a:cubicBezTo>
                  <a:pt x="1997" y="26674"/>
                  <a:pt x="2580" y="27088"/>
                  <a:pt x="3258" y="27088"/>
                </a:cubicBezTo>
                <a:cubicBezTo>
                  <a:pt x="3268" y="27088"/>
                  <a:pt x="3277" y="27088"/>
                  <a:pt x="3287" y="27087"/>
                </a:cubicBezTo>
                <a:cubicBezTo>
                  <a:pt x="3298" y="27087"/>
                  <a:pt x="3309" y="27087"/>
                  <a:pt x="3320" y="27087"/>
                </a:cubicBezTo>
                <a:cubicBezTo>
                  <a:pt x="4193" y="27087"/>
                  <a:pt x="4710" y="27559"/>
                  <a:pt x="5204" y="28159"/>
                </a:cubicBezTo>
                <a:cubicBezTo>
                  <a:pt x="5359" y="28338"/>
                  <a:pt x="5513" y="28480"/>
                  <a:pt x="5680" y="28647"/>
                </a:cubicBezTo>
                <a:cubicBezTo>
                  <a:pt x="6740" y="29659"/>
                  <a:pt x="7740" y="30766"/>
                  <a:pt x="9180" y="31266"/>
                </a:cubicBezTo>
                <a:cubicBezTo>
                  <a:pt x="9300" y="31314"/>
                  <a:pt x="9419" y="31457"/>
                  <a:pt x="9490" y="31576"/>
                </a:cubicBezTo>
                <a:cubicBezTo>
                  <a:pt x="10038" y="32457"/>
                  <a:pt x="10621" y="33314"/>
                  <a:pt x="11109" y="34231"/>
                </a:cubicBezTo>
                <a:cubicBezTo>
                  <a:pt x="11645" y="35255"/>
                  <a:pt x="12050" y="36339"/>
                  <a:pt x="12002" y="37517"/>
                </a:cubicBezTo>
                <a:cubicBezTo>
                  <a:pt x="11943" y="38898"/>
                  <a:pt x="11824" y="40268"/>
                  <a:pt x="11693" y="41637"/>
                </a:cubicBezTo>
                <a:cubicBezTo>
                  <a:pt x="11586" y="42637"/>
                  <a:pt x="11455" y="43649"/>
                  <a:pt x="11097" y="44756"/>
                </a:cubicBezTo>
                <a:cubicBezTo>
                  <a:pt x="11026" y="44459"/>
                  <a:pt x="10978" y="44304"/>
                  <a:pt x="10954" y="44137"/>
                </a:cubicBezTo>
                <a:cubicBezTo>
                  <a:pt x="10597" y="41875"/>
                  <a:pt x="9704" y="39851"/>
                  <a:pt x="8395" y="37993"/>
                </a:cubicBezTo>
                <a:cubicBezTo>
                  <a:pt x="7692" y="36993"/>
                  <a:pt x="6990" y="35981"/>
                  <a:pt x="6263" y="35005"/>
                </a:cubicBezTo>
                <a:cubicBezTo>
                  <a:pt x="5775" y="34338"/>
                  <a:pt x="5382" y="33660"/>
                  <a:pt x="5251" y="32826"/>
                </a:cubicBezTo>
                <a:cubicBezTo>
                  <a:pt x="5144" y="32124"/>
                  <a:pt x="4847" y="31433"/>
                  <a:pt x="4120" y="31171"/>
                </a:cubicBezTo>
                <a:cubicBezTo>
                  <a:pt x="3608" y="31005"/>
                  <a:pt x="3454" y="30719"/>
                  <a:pt x="3430" y="30243"/>
                </a:cubicBezTo>
                <a:cubicBezTo>
                  <a:pt x="3430" y="30088"/>
                  <a:pt x="3370" y="29945"/>
                  <a:pt x="3346" y="29790"/>
                </a:cubicBezTo>
                <a:cubicBezTo>
                  <a:pt x="3335" y="29664"/>
                  <a:pt x="3302" y="29527"/>
                  <a:pt x="3141" y="29527"/>
                </a:cubicBezTo>
                <a:cubicBezTo>
                  <a:pt x="3134" y="29527"/>
                  <a:pt x="3127" y="29528"/>
                  <a:pt x="3120" y="29528"/>
                </a:cubicBezTo>
                <a:cubicBezTo>
                  <a:pt x="2953" y="29528"/>
                  <a:pt x="2930" y="29671"/>
                  <a:pt x="2918" y="29814"/>
                </a:cubicBezTo>
                <a:cubicBezTo>
                  <a:pt x="2894" y="29909"/>
                  <a:pt x="2953" y="30028"/>
                  <a:pt x="2823" y="30112"/>
                </a:cubicBezTo>
                <a:cubicBezTo>
                  <a:pt x="2644" y="30064"/>
                  <a:pt x="2584" y="29873"/>
                  <a:pt x="2465" y="29766"/>
                </a:cubicBezTo>
                <a:cubicBezTo>
                  <a:pt x="2386" y="29696"/>
                  <a:pt x="2319" y="29592"/>
                  <a:pt x="2217" y="29592"/>
                </a:cubicBezTo>
                <a:cubicBezTo>
                  <a:pt x="2182" y="29592"/>
                  <a:pt x="2142" y="29605"/>
                  <a:pt x="2096" y="29635"/>
                </a:cubicBezTo>
                <a:cubicBezTo>
                  <a:pt x="1906" y="29778"/>
                  <a:pt x="2061" y="29897"/>
                  <a:pt x="2144" y="30016"/>
                </a:cubicBezTo>
                <a:cubicBezTo>
                  <a:pt x="2263" y="30231"/>
                  <a:pt x="2465" y="30409"/>
                  <a:pt x="2525" y="30671"/>
                </a:cubicBezTo>
                <a:cubicBezTo>
                  <a:pt x="2483" y="30683"/>
                  <a:pt x="2443" y="30688"/>
                  <a:pt x="2405" y="30688"/>
                </a:cubicBezTo>
                <a:cubicBezTo>
                  <a:pt x="2209" y="30688"/>
                  <a:pt x="2067" y="30552"/>
                  <a:pt x="1918" y="30493"/>
                </a:cubicBezTo>
                <a:cubicBezTo>
                  <a:pt x="1773" y="30444"/>
                  <a:pt x="1640" y="30358"/>
                  <a:pt x="1495" y="30358"/>
                </a:cubicBezTo>
                <a:cubicBezTo>
                  <a:pt x="1425" y="30358"/>
                  <a:pt x="1352" y="30379"/>
                  <a:pt x="1275" y="30433"/>
                </a:cubicBezTo>
                <a:cubicBezTo>
                  <a:pt x="1346" y="30683"/>
                  <a:pt x="1584" y="30731"/>
                  <a:pt x="1763" y="30850"/>
                </a:cubicBezTo>
                <a:cubicBezTo>
                  <a:pt x="1930" y="30969"/>
                  <a:pt x="2168" y="31005"/>
                  <a:pt x="2275" y="31243"/>
                </a:cubicBezTo>
                <a:cubicBezTo>
                  <a:pt x="1977" y="31338"/>
                  <a:pt x="1668" y="31278"/>
                  <a:pt x="1429" y="31552"/>
                </a:cubicBezTo>
                <a:cubicBezTo>
                  <a:pt x="1703" y="31624"/>
                  <a:pt x="2001" y="31624"/>
                  <a:pt x="2287" y="31624"/>
                </a:cubicBezTo>
                <a:cubicBezTo>
                  <a:pt x="2477" y="31624"/>
                  <a:pt x="2632" y="31659"/>
                  <a:pt x="2656" y="31921"/>
                </a:cubicBezTo>
                <a:cubicBezTo>
                  <a:pt x="2751" y="32886"/>
                  <a:pt x="3168" y="33398"/>
                  <a:pt x="4085" y="33600"/>
                </a:cubicBezTo>
                <a:cubicBezTo>
                  <a:pt x="4704" y="33743"/>
                  <a:pt x="5132" y="34064"/>
                  <a:pt x="5478" y="34576"/>
                </a:cubicBezTo>
                <a:cubicBezTo>
                  <a:pt x="6347" y="35850"/>
                  <a:pt x="7240" y="37112"/>
                  <a:pt x="8121" y="38386"/>
                </a:cubicBezTo>
                <a:cubicBezTo>
                  <a:pt x="8311" y="38660"/>
                  <a:pt x="8478" y="38958"/>
                  <a:pt x="8657" y="39256"/>
                </a:cubicBezTo>
                <a:cubicBezTo>
                  <a:pt x="8609" y="39291"/>
                  <a:pt x="8585" y="39339"/>
                  <a:pt x="8538" y="39363"/>
                </a:cubicBezTo>
                <a:cubicBezTo>
                  <a:pt x="7216" y="38410"/>
                  <a:pt x="5799" y="37553"/>
                  <a:pt x="4704" y="36315"/>
                </a:cubicBezTo>
                <a:cubicBezTo>
                  <a:pt x="4144" y="35708"/>
                  <a:pt x="3549" y="35255"/>
                  <a:pt x="2739" y="35243"/>
                </a:cubicBezTo>
                <a:cubicBezTo>
                  <a:pt x="2215" y="35231"/>
                  <a:pt x="1941" y="35029"/>
                  <a:pt x="1739" y="34588"/>
                </a:cubicBezTo>
                <a:cubicBezTo>
                  <a:pt x="1642" y="34384"/>
                  <a:pt x="1574" y="34004"/>
                  <a:pt x="1315" y="34004"/>
                </a:cubicBezTo>
                <a:cubicBezTo>
                  <a:pt x="1288" y="34004"/>
                  <a:pt x="1259" y="34008"/>
                  <a:pt x="1227" y="34017"/>
                </a:cubicBezTo>
                <a:cubicBezTo>
                  <a:pt x="798" y="34160"/>
                  <a:pt x="1334" y="34481"/>
                  <a:pt x="1203" y="34779"/>
                </a:cubicBezTo>
                <a:lnTo>
                  <a:pt x="441" y="34338"/>
                </a:lnTo>
                <a:cubicBezTo>
                  <a:pt x="403" y="34311"/>
                  <a:pt x="360" y="34296"/>
                  <a:pt x="319" y="34296"/>
                </a:cubicBezTo>
                <a:cubicBezTo>
                  <a:pt x="270" y="34296"/>
                  <a:pt x="223" y="34317"/>
                  <a:pt x="191" y="34362"/>
                </a:cubicBezTo>
                <a:cubicBezTo>
                  <a:pt x="120" y="34457"/>
                  <a:pt x="179" y="34541"/>
                  <a:pt x="251" y="34600"/>
                </a:cubicBezTo>
                <a:lnTo>
                  <a:pt x="834" y="35088"/>
                </a:lnTo>
                <a:cubicBezTo>
                  <a:pt x="620" y="35291"/>
                  <a:pt x="322" y="35065"/>
                  <a:pt x="203" y="35350"/>
                </a:cubicBezTo>
                <a:cubicBezTo>
                  <a:pt x="441" y="35648"/>
                  <a:pt x="894" y="35434"/>
                  <a:pt x="1191" y="35743"/>
                </a:cubicBezTo>
                <a:cubicBezTo>
                  <a:pt x="870" y="35803"/>
                  <a:pt x="596" y="35862"/>
                  <a:pt x="322" y="35946"/>
                </a:cubicBezTo>
                <a:cubicBezTo>
                  <a:pt x="251" y="35969"/>
                  <a:pt x="1" y="35922"/>
                  <a:pt x="144" y="36160"/>
                </a:cubicBezTo>
                <a:cubicBezTo>
                  <a:pt x="319" y="36138"/>
                  <a:pt x="493" y="36119"/>
                  <a:pt x="659" y="36119"/>
                </a:cubicBezTo>
                <a:cubicBezTo>
                  <a:pt x="1126" y="36119"/>
                  <a:pt x="1528" y="36266"/>
                  <a:pt x="1703" y="36898"/>
                </a:cubicBezTo>
                <a:cubicBezTo>
                  <a:pt x="1739" y="36981"/>
                  <a:pt x="1858" y="37041"/>
                  <a:pt x="1965" y="37101"/>
                </a:cubicBezTo>
                <a:cubicBezTo>
                  <a:pt x="2379" y="37340"/>
                  <a:pt x="2818" y="37486"/>
                  <a:pt x="3263" y="37486"/>
                </a:cubicBezTo>
                <a:cubicBezTo>
                  <a:pt x="3549" y="37486"/>
                  <a:pt x="3836" y="37426"/>
                  <a:pt x="4120" y="37291"/>
                </a:cubicBezTo>
                <a:cubicBezTo>
                  <a:pt x="4313" y="37205"/>
                  <a:pt x="4483" y="37164"/>
                  <a:pt x="4641" y="37164"/>
                </a:cubicBezTo>
                <a:cubicBezTo>
                  <a:pt x="4921" y="37164"/>
                  <a:pt x="5163" y="37293"/>
                  <a:pt x="5430" y="37529"/>
                </a:cubicBezTo>
                <a:cubicBezTo>
                  <a:pt x="6204" y="38220"/>
                  <a:pt x="6990" y="38934"/>
                  <a:pt x="7918" y="39375"/>
                </a:cubicBezTo>
                <a:cubicBezTo>
                  <a:pt x="9169" y="39970"/>
                  <a:pt x="9716" y="41006"/>
                  <a:pt x="10038" y="42232"/>
                </a:cubicBezTo>
                <a:cubicBezTo>
                  <a:pt x="10097" y="42470"/>
                  <a:pt x="10157" y="42696"/>
                  <a:pt x="10240" y="42935"/>
                </a:cubicBezTo>
                <a:cubicBezTo>
                  <a:pt x="10931" y="45018"/>
                  <a:pt x="10740" y="46995"/>
                  <a:pt x="9704" y="48959"/>
                </a:cubicBezTo>
                <a:cubicBezTo>
                  <a:pt x="8597" y="51031"/>
                  <a:pt x="7335" y="53031"/>
                  <a:pt x="6323" y="55138"/>
                </a:cubicBezTo>
                <a:cubicBezTo>
                  <a:pt x="6216" y="55353"/>
                  <a:pt x="6085" y="55543"/>
                  <a:pt x="6144" y="55781"/>
                </a:cubicBezTo>
                <a:cubicBezTo>
                  <a:pt x="6252" y="55781"/>
                  <a:pt x="6371" y="55781"/>
                  <a:pt x="6502" y="55805"/>
                </a:cubicBezTo>
                <a:cubicBezTo>
                  <a:pt x="7204" y="54305"/>
                  <a:pt x="8073" y="52888"/>
                  <a:pt x="8895" y="51459"/>
                </a:cubicBezTo>
                <a:cubicBezTo>
                  <a:pt x="9954" y="49602"/>
                  <a:pt x="10907" y="47709"/>
                  <a:pt x="11383" y="45613"/>
                </a:cubicBezTo>
                <a:cubicBezTo>
                  <a:pt x="11586" y="44697"/>
                  <a:pt x="12026" y="43935"/>
                  <a:pt x="12633" y="43244"/>
                </a:cubicBezTo>
                <a:cubicBezTo>
                  <a:pt x="14002" y="41720"/>
                  <a:pt x="15205" y="40053"/>
                  <a:pt x="16050" y="38160"/>
                </a:cubicBezTo>
                <a:cubicBezTo>
                  <a:pt x="16288" y="37624"/>
                  <a:pt x="16634" y="37267"/>
                  <a:pt x="17122" y="36970"/>
                </a:cubicBezTo>
                <a:cubicBezTo>
                  <a:pt x="18896" y="35898"/>
                  <a:pt x="20515" y="34636"/>
                  <a:pt x="21884" y="33088"/>
                </a:cubicBezTo>
                <a:cubicBezTo>
                  <a:pt x="22218" y="32731"/>
                  <a:pt x="22539" y="32552"/>
                  <a:pt x="23051" y="32529"/>
                </a:cubicBezTo>
                <a:cubicBezTo>
                  <a:pt x="23837" y="32505"/>
                  <a:pt x="24766" y="32290"/>
                  <a:pt x="24861" y="31421"/>
                </a:cubicBezTo>
                <a:cubicBezTo>
                  <a:pt x="24995" y="30425"/>
                  <a:pt x="25477" y="30228"/>
                  <a:pt x="26228" y="30228"/>
                </a:cubicBezTo>
                <a:cubicBezTo>
                  <a:pt x="26275" y="30228"/>
                  <a:pt x="26324" y="30229"/>
                  <a:pt x="26373" y="30231"/>
                </a:cubicBezTo>
                <a:cubicBezTo>
                  <a:pt x="26377" y="30235"/>
                  <a:pt x="26382" y="30236"/>
                  <a:pt x="26389" y="30236"/>
                </a:cubicBezTo>
                <a:cubicBezTo>
                  <a:pt x="26401" y="30236"/>
                  <a:pt x="26417" y="30231"/>
                  <a:pt x="26433" y="30231"/>
                </a:cubicBezTo>
                <a:lnTo>
                  <a:pt x="26433" y="30004"/>
                </a:lnTo>
                <a:cubicBezTo>
                  <a:pt x="26296" y="29921"/>
                  <a:pt x="26141" y="29918"/>
                  <a:pt x="25986" y="29918"/>
                </a:cubicBezTo>
                <a:cubicBezTo>
                  <a:pt x="25974" y="29918"/>
                  <a:pt x="25962" y="29918"/>
                  <a:pt x="25950" y="29918"/>
                </a:cubicBezTo>
                <a:cubicBezTo>
                  <a:pt x="25808" y="29918"/>
                  <a:pt x="25666" y="29916"/>
                  <a:pt x="25540" y="29850"/>
                </a:cubicBezTo>
                <a:cubicBezTo>
                  <a:pt x="25623" y="29552"/>
                  <a:pt x="26075" y="29552"/>
                  <a:pt x="25980" y="29278"/>
                </a:cubicBezTo>
                <a:cubicBezTo>
                  <a:pt x="25944" y="29172"/>
                  <a:pt x="25889" y="29139"/>
                  <a:pt x="25825" y="29139"/>
                </a:cubicBezTo>
                <a:cubicBezTo>
                  <a:pt x="25719" y="29139"/>
                  <a:pt x="25587" y="29228"/>
                  <a:pt x="25465" y="29228"/>
                </a:cubicBezTo>
                <a:cubicBezTo>
                  <a:pt x="25421" y="29228"/>
                  <a:pt x="25377" y="29216"/>
                  <a:pt x="25337" y="29183"/>
                </a:cubicBezTo>
                <a:cubicBezTo>
                  <a:pt x="25337" y="29004"/>
                  <a:pt x="25540" y="28814"/>
                  <a:pt x="25313" y="28683"/>
                </a:cubicBezTo>
                <a:cubicBezTo>
                  <a:pt x="25268" y="28657"/>
                  <a:pt x="25228" y="28647"/>
                  <a:pt x="25194" y="28647"/>
                </a:cubicBezTo>
                <a:cubicBezTo>
                  <a:pt x="25067" y="28647"/>
                  <a:pt x="25005" y="28792"/>
                  <a:pt x="24921" y="28885"/>
                </a:cubicBezTo>
                <a:cubicBezTo>
                  <a:pt x="24887" y="28930"/>
                  <a:pt x="24857" y="28948"/>
                  <a:pt x="24825" y="28948"/>
                </a:cubicBezTo>
                <a:cubicBezTo>
                  <a:pt x="24789" y="28948"/>
                  <a:pt x="24751" y="28923"/>
                  <a:pt x="24706" y="28885"/>
                </a:cubicBezTo>
                <a:cubicBezTo>
                  <a:pt x="24595" y="28785"/>
                  <a:pt x="24519" y="28745"/>
                  <a:pt x="24465" y="28745"/>
                </a:cubicBezTo>
                <a:cubicBezTo>
                  <a:pt x="24346" y="28745"/>
                  <a:pt x="24331" y="28939"/>
                  <a:pt x="24266" y="29111"/>
                </a:cubicBezTo>
                <a:cubicBezTo>
                  <a:pt x="24194" y="29314"/>
                  <a:pt x="24325" y="29671"/>
                  <a:pt x="23968" y="29707"/>
                </a:cubicBezTo>
                <a:cubicBezTo>
                  <a:pt x="22718" y="29826"/>
                  <a:pt x="22361" y="30766"/>
                  <a:pt x="22146" y="31755"/>
                </a:cubicBezTo>
                <a:cubicBezTo>
                  <a:pt x="22027" y="32326"/>
                  <a:pt x="21765" y="32767"/>
                  <a:pt x="21384" y="33171"/>
                </a:cubicBezTo>
                <a:cubicBezTo>
                  <a:pt x="20087" y="34493"/>
                  <a:pt x="18610" y="35612"/>
                  <a:pt x="17086" y="36636"/>
                </a:cubicBezTo>
                <a:cubicBezTo>
                  <a:pt x="17044" y="36670"/>
                  <a:pt x="16989" y="36729"/>
                  <a:pt x="16918" y="36729"/>
                </a:cubicBezTo>
                <a:cubicBezTo>
                  <a:pt x="16889" y="36729"/>
                  <a:pt x="16858" y="36719"/>
                  <a:pt x="16824" y="36696"/>
                </a:cubicBezTo>
                <a:cubicBezTo>
                  <a:pt x="16824" y="36660"/>
                  <a:pt x="16812" y="36600"/>
                  <a:pt x="16824" y="36553"/>
                </a:cubicBezTo>
                <a:cubicBezTo>
                  <a:pt x="17622" y="34434"/>
                  <a:pt x="18253" y="32267"/>
                  <a:pt x="18694" y="30052"/>
                </a:cubicBezTo>
                <a:cubicBezTo>
                  <a:pt x="18729" y="29826"/>
                  <a:pt x="18848" y="29635"/>
                  <a:pt x="19110" y="29552"/>
                </a:cubicBezTo>
                <a:cubicBezTo>
                  <a:pt x="20027" y="29254"/>
                  <a:pt x="20491" y="28540"/>
                  <a:pt x="20372" y="27611"/>
                </a:cubicBezTo>
                <a:cubicBezTo>
                  <a:pt x="20265" y="26778"/>
                  <a:pt x="20265" y="26778"/>
                  <a:pt x="20908" y="26206"/>
                </a:cubicBezTo>
                <a:cubicBezTo>
                  <a:pt x="20991" y="26123"/>
                  <a:pt x="21087" y="26063"/>
                  <a:pt x="21015" y="25921"/>
                </a:cubicBezTo>
                <a:cubicBezTo>
                  <a:pt x="20960" y="25857"/>
                  <a:pt x="20899" y="25836"/>
                  <a:pt x="20829" y="25836"/>
                </a:cubicBezTo>
                <a:cubicBezTo>
                  <a:pt x="20794" y="25836"/>
                  <a:pt x="20757" y="25841"/>
                  <a:pt x="20718" y="25849"/>
                </a:cubicBezTo>
                <a:cubicBezTo>
                  <a:pt x="20591" y="25885"/>
                  <a:pt x="20484" y="26012"/>
                  <a:pt x="20341" y="26012"/>
                </a:cubicBezTo>
                <a:cubicBezTo>
                  <a:pt x="20296" y="26012"/>
                  <a:pt x="20248" y="25999"/>
                  <a:pt x="20194" y="25968"/>
                </a:cubicBezTo>
                <a:cubicBezTo>
                  <a:pt x="20241" y="25885"/>
                  <a:pt x="20277" y="25790"/>
                  <a:pt x="20325" y="25718"/>
                </a:cubicBezTo>
                <a:cubicBezTo>
                  <a:pt x="20396" y="25599"/>
                  <a:pt x="20563" y="25480"/>
                  <a:pt x="20396" y="25325"/>
                </a:cubicBezTo>
                <a:cubicBezTo>
                  <a:pt x="20346" y="25282"/>
                  <a:pt x="20300" y="25265"/>
                  <a:pt x="20258" y="25265"/>
                </a:cubicBezTo>
                <a:cubicBezTo>
                  <a:pt x="20150" y="25265"/>
                  <a:pt x="20065" y="25376"/>
                  <a:pt x="19979" y="25444"/>
                </a:cubicBezTo>
                <a:cubicBezTo>
                  <a:pt x="19866" y="25558"/>
                  <a:pt x="19807" y="25768"/>
                  <a:pt x="19597" y="25768"/>
                </a:cubicBezTo>
                <a:cubicBezTo>
                  <a:pt x="19586" y="25768"/>
                  <a:pt x="19574" y="25767"/>
                  <a:pt x="19563" y="25766"/>
                </a:cubicBezTo>
                <a:lnTo>
                  <a:pt x="19563" y="24956"/>
                </a:lnTo>
                <a:cubicBezTo>
                  <a:pt x="19551" y="24831"/>
                  <a:pt x="19496" y="24705"/>
                  <a:pt x="19345" y="24705"/>
                </a:cubicBezTo>
                <a:cubicBezTo>
                  <a:pt x="19339" y="24705"/>
                  <a:pt x="19332" y="24706"/>
                  <a:pt x="19325" y="24706"/>
                </a:cubicBezTo>
                <a:cubicBezTo>
                  <a:pt x="19182" y="24706"/>
                  <a:pt x="19170" y="24825"/>
                  <a:pt x="19134" y="24944"/>
                </a:cubicBezTo>
                <a:cubicBezTo>
                  <a:pt x="19086" y="25182"/>
                  <a:pt x="19182" y="25444"/>
                  <a:pt x="19015" y="25742"/>
                </a:cubicBezTo>
                <a:cubicBezTo>
                  <a:pt x="18896" y="25563"/>
                  <a:pt x="18836" y="25432"/>
                  <a:pt x="18753" y="25313"/>
                </a:cubicBezTo>
                <a:cubicBezTo>
                  <a:pt x="18689" y="25231"/>
                  <a:pt x="18626" y="25142"/>
                  <a:pt x="18530" y="25142"/>
                </a:cubicBezTo>
                <a:cubicBezTo>
                  <a:pt x="18500" y="25142"/>
                  <a:pt x="18468" y="25151"/>
                  <a:pt x="18432" y="25170"/>
                </a:cubicBezTo>
                <a:cubicBezTo>
                  <a:pt x="18277" y="25254"/>
                  <a:pt x="18396" y="25409"/>
                  <a:pt x="18432" y="25504"/>
                </a:cubicBezTo>
                <a:cubicBezTo>
                  <a:pt x="18539" y="25766"/>
                  <a:pt x="18670" y="26016"/>
                  <a:pt x="18789" y="26266"/>
                </a:cubicBezTo>
                <a:cubicBezTo>
                  <a:pt x="18872" y="26397"/>
                  <a:pt x="18944" y="26552"/>
                  <a:pt x="18777" y="26671"/>
                </a:cubicBezTo>
                <a:cubicBezTo>
                  <a:pt x="17955" y="27290"/>
                  <a:pt x="18182" y="28159"/>
                  <a:pt x="18301" y="28957"/>
                </a:cubicBezTo>
                <a:cubicBezTo>
                  <a:pt x="18360" y="29361"/>
                  <a:pt x="18396" y="29754"/>
                  <a:pt x="18301" y="30135"/>
                </a:cubicBezTo>
                <a:cubicBezTo>
                  <a:pt x="18063" y="31136"/>
                  <a:pt x="17824" y="32148"/>
                  <a:pt x="17539" y="33148"/>
                </a:cubicBezTo>
                <a:cubicBezTo>
                  <a:pt x="16527" y="36720"/>
                  <a:pt x="15038" y="40029"/>
                  <a:pt x="12526" y="42827"/>
                </a:cubicBezTo>
                <a:cubicBezTo>
                  <a:pt x="12395" y="42982"/>
                  <a:pt x="12324" y="43208"/>
                  <a:pt x="12086" y="43220"/>
                </a:cubicBezTo>
                <a:cubicBezTo>
                  <a:pt x="12062" y="43173"/>
                  <a:pt x="12050" y="43125"/>
                  <a:pt x="12050" y="43101"/>
                </a:cubicBezTo>
                <a:cubicBezTo>
                  <a:pt x="12455" y="39839"/>
                  <a:pt x="12574" y="36565"/>
                  <a:pt x="12586" y="33279"/>
                </a:cubicBezTo>
                <a:cubicBezTo>
                  <a:pt x="12586" y="32707"/>
                  <a:pt x="12740" y="32159"/>
                  <a:pt x="12955" y="31636"/>
                </a:cubicBezTo>
                <a:cubicBezTo>
                  <a:pt x="13764" y="29778"/>
                  <a:pt x="14622" y="27933"/>
                  <a:pt x="15134" y="25956"/>
                </a:cubicBezTo>
                <a:cubicBezTo>
                  <a:pt x="15181" y="25778"/>
                  <a:pt x="15265" y="25611"/>
                  <a:pt x="15396" y="25480"/>
                </a:cubicBezTo>
                <a:cubicBezTo>
                  <a:pt x="16765" y="24135"/>
                  <a:pt x="17717" y="22515"/>
                  <a:pt x="18634" y="20860"/>
                </a:cubicBezTo>
                <a:cubicBezTo>
                  <a:pt x="19063" y="20063"/>
                  <a:pt x="19444" y="19217"/>
                  <a:pt x="19658" y="18301"/>
                </a:cubicBezTo>
                <a:cubicBezTo>
                  <a:pt x="19777" y="17729"/>
                  <a:pt x="20027" y="17277"/>
                  <a:pt x="20503" y="16908"/>
                </a:cubicBezTo>
                <a:cubicBezTo>
                  <a:pt x="21253" y="16324"/>
                  <a:pt x="21372" y="15229"/>
                  <a:pt x="20813" y="14431"/>
                </a:cubicBezTo>
                <a:cubicBezTo>
                  <a:pt x="20670" y="14193"/>
                  <a:pt x="20670" y="14038"/>
                  <a:pt x="20837" y="13824"/>
                </a:cubicBezTo>
                <a:cubicBezTo>
                  <a:pt x="21111" y="13467"/>
                  <a:pt x="21384" y="13098"/>
                  <a:pt x="21646" y="12740"/>
                </a:cubicBezTo>
                <a:cubicBezTo>
                  <a:pt x="21730" y="12633"/>
                  <a:pt x="21873" y="12526"/>
                  <a:pt x="21742" y="12395"/>
                </a:cubicBezTo>
                <a:cubicBezTo>
                  <a:pt x="21697" y="12358"/>
                  <a:pt x="21656" y="12343"/>
                  <a:pt x="21618" y="12343"/>
                </a:cubicBezTo>
                <a:cubicBezTo>
                  <a:pt x="21521" y="12343"/>
                  <a:pt x="21441" y="12438"/>
                  <a:pt x="21372" y="12514"/>
                </a:cubicBezTo>
                <a:cubicBezTo>
                  <a:pt x="21206" y="12669"/>
                  <a:pt x="21099" y="12871"/>
                  <a:pt x="20860" y="12979"/>
                </a:cubicBezTo>
                <a:cubicBezTo>
                  <a:pt x="20789" y="12764"/>
                  <a:pt x="20896" y="12609"/>
                  <a:pt x="20908" y="12431"/>
                </a:cubicBezTo>
                <a:cubicBezTo>
                  <a:pt x="20908" y="12228"/>
                  <a:pt x="21075" y="11955"/>
                  <a:pt x="20753" y="11907"/>
                </a:cubicBezTo>
                <a:cubicBezTo>
                  <a:pt x="20734" y="11903"/>
                  <a:pt x="20717" y="11902"/>
                  <a:pt x="20702" y="11902"/>
                </a:cubicBezTo>
                <a:cubicBezTo>
                  <a:pt x="20508" y="11902"/>
                  <a:pt x="20535" y="12158"/>
                  <a:pt x="20479" y="12312"/>
                </a:cubicBezTo>
                <a:cubicBezTo>
                  <a:pt x="20372" y="12586"/>
                  <a:pt x="20396" y="12919"/>
                  <a:pt x="20182" y="13240"/>
                </a:cubicBezTo>
                <a:cubicBezTo>
                  <a:pt x="20027" y="12871"/>
                  <a:pt x="19920" y="12574"/>
                  <a:pt x="19801" y="12276"/>
                </a:cubicBezTo>
                <a:cubicBezTo>
                  <a:pt x="19770" y="12153"/>
                  <a:pt x="19721" y="12002"/>
                  <a:pt x="19578" y="12002"/>
                </a:cubicBezTo>
                <a:cubicBezTo>
                  <a:pt x="19555" y="12002"/>
                  <a:pt x="19531" y="12006"/>
                  <a:pt x="19503" y="12014"/>
                </a:cubicBezTo>
                <a:cubicBezTo>
                  <a:pt x="19301" y="12074"/>
                  <a:pt x="19372" y="12252"/>
                  <a:pt x="19408" y="12395"/>
                </a:cubicBezTo>
                <a:cubicBezTo>
                  <a:pt x="19432" y="12550"/>
                  <a:pt x="19646" y="12800"/>
                  <a:pt x="19265" y="12800"/>
                </a:cubicBezTo>
                <a:cubicBezTo>
                  <a:pt x="18884" y="12800"/>
                  <a:pt x="19027" y="13002"/>
                  <a:pt x="19122" y="13157"/>
                </a:cubicBezTo>
                <a:cubicBezTo>
                  <a:pt x="19253" y="13383"/>
                  <a:pt x="19408" y="13598"/>
                  <a:pt x="19563" y="13812"/>
                </a:cubicBezTo>
                <a:cubicBezTo>
                  <a:pt x="19682" y="13979"/>
                  <a:pt x="19706" y="14110"/>
                  <a:pt x="19527" y="14241"/>
                </a:cubicBezTo>
                <a:cubicBezTo>
                  <a:pt x="18634" y="14943"/>
                  <a:pt x="18765" y="15884"/>
                  <a:pt x="19110" y="16753"/>
                </a:cubicBezTo>
                <a:cubicBezTo>
                  <a:pt x="19348" y="17384"/>
                  <a:pt x="19360" y="17943"/>
                  <a:pt x="19134" y="18563"/>
                </a:cubicBezTo>
                <a:cubicBezTo>
                  <a:pt x="18360" y="20741"/>
                  <a:pt x="17146" y="22682"/>
                  <a:pt x="15729" y="24516"/>
                </a:cubicBezTo>
                <a:cubicBezTo>
                  <a:pt x="15676" y="24579"/>
                  <a:pt x="15633" y="24651"/>
                  <a:pt x="15534" y="24651"/>
                </a:cubicBezTo>
                <a:cubicBezTo>
                  <a:pt x="15521" y="24651"/>
                  <a:pt x="15506" y="24649"/>
                  <a:pt x="15491" y="24647"/>
                </a:cubicBezTo>
                <a:cubicBezTo>
                  <a:pt x="15396" y="24456"/>
                  <a:pt x="15455" y="24242"/>
                  <a:pt x="15503" y="24051"/>
                </a:cubicBezTo>
                <a:cubicBezTo>
                  <a:pt x="15681" y="23170"/>
                  <a:pt x="15753" y="22289"/>
                  <a:pt x="15836" y="21420"/>
                </a:cubicBezTo>
                <a:cubicBezTo>
                  <a:pt x="16015" y="19122"/>
                  <a:pt x="15872" y="16812"/>
                  <a:pt x="15812" y="14526"/>
                </a:cubicBezTo>
                <a:cubicBezTo>
                  <a:pt x="15800" y="14014"/>
                  <a:pt x="15907" y="13681"/>
                  <a:pt x="16384" y="13407"/>
                </a:cubicBezTo>
                <a:cubicBezTo>
                  <a:pt x="16884" y="13121"/>
                  <a:pt x="17205" y="12431"/>
                  <a:pt x="16943" y="11990"/>
                </a:cubicBezTo>
                <a:cubicBezTo>
                  <a:pt x="16574" y="11335"/>
                  <a:pt x="16967" y="11038"/>
                  <a:pt x="17348" y="10681"/>
                </a:cubicBezTo>
                <a:cubicBezTo>
                  <a:pt x="17622" y="10431"/>
                  <a:pt x="17991" y="10264"/>
                  <a:pt x="18134" y="9871"/>
                </a:cubicBezTo>
                <a:cubicBezTo>
                  <a:pt x="18079" y="9851"/>
                  <a:pt x="18030" y="9843"/>
                  <a:pt x="17984" y="9843"/>
                </a:cubicBezTo>
                <a:cubicBezTo>
                  <a:pt x="17752" y="9843"/>
                  <a:pt x="17623" y="10059"/>
                  <a:pt x="17443" y="10109"/>
                </a:cubicBezTo>
                <a:cubicBezTo>
                  <a:pt x="17396" y="10150"/>
                  <a:pt x="17353" y="10171"/>
                  <a:pt x="17311" y="10171"/>
                </a:cubicBezTo>
                <a:cubicBezTo>
                  <a:pt x="17279" y="10171"/>
                  <a:pt x="17248" y="10159"/>
                  <a:pt x="17217" y="10133"/>
                </a:cubicBezTo>
                <a:cubicBezTo>
                  <a:pt x="17217" y="10133"/>
                  <a:pt x="17277" y="10050"/>
                  <a:pt x="17301" y="9990"/>
                </a:cubicBezTo>
                <a:cubicBezTo>
                  <a:pt x="17348" y="9907"/>
                  <a:pt x="17384" y="9823"/>
                  <a:pt x="17420" y="9728"/>
                </a:cubicBezTo>
                <a:cubicBezTo>
                  <a:pt x="17479" y="9597"/>
                  <a:pt x="17622" y="9430"/>
                  <a:pt x="17455" y="9335"/>
                </a:cubicBezTo>
                <a:cubicBezTo>
                  <a:pt x="17419" y="9312"/>
                  <a:pt x="17387" y="9302"/>
                  <a:pt x="17358" y="9302"/>
                </a:cubicBezTo>
                <a:cubicBezTo>
                  <a:pt x="17252" y="9302"/>
                  <a:pt x="17185" y="9432"/>
                  <a:pt x="17110" y="9526"/>
                </a:cubicBezTo>
                <a:cubicBezTo>
                  <a:pt x="16991" y="9704"/>
                  <a:pt x="16872" y="9883"/>
                  <a:pt x="16681" y="10145"/>
                </a:cubicBezTo>
                <a:cubicBezTo>
                  <a:pt x="16610" y="9716"/>
                  <a:pt x="16669" y="9430"/>
                  <a:pt x="16693" y="9133"/>
                </a:cubicBezTo>
                <a:cubicBezTo>
                  <a:pt x="16705" y="8990"/>
                  <a:pt x="16705" y="8811"/>
                  <a:pt x="16503" y="8799"/>
                </a:cubicBezTo>
                <a:cubicBezTo>
                  <a:pt x="16336" y="8799"/>
                  <a:pt x="16312" y="8942"/>
                  <a:pt x="16288" y="9073"/>
                </a:cubicBezTo>
                <a:cubicBezTo>
                  <a:pt x="16253" y="9359"/>
                  <a:pt x="16205" y="9633"/>
                  <a:pt x="16146" y="9966"/>
                </a:cubicBezTo>
                <a:cubicBezTo>
                  <a:pt x="15896" y="9716"/>
                  <a:pt x="15931" y="9454"/>
                  <a:pt x="15848" y="9228"/>
                </a:cubicBezTo>
                <a:cubicBezTo>
                  <a:pt x="15805" y="9111"/>
                  <a:pt x="15763" y="8984"/>
                  <a:pt x="15644" y="8984"/>
                </a:cubicBezTo>
                <a:cubicBezTo>
                  <a:pt x="15630" y="8984"/>
                  <a:pt x="15614" y="8986"/>
                  <a:pt x="15598" y="8990"/>
                </a:cubicBezTo>
                <a:cubicBezTo>
                  <a:pt x="15431" y="9014"/>
                  <a:pt x="15443" y="9169"/>
                  <a:pt x="15455" y="9299"/>
                </a:cubicBezTo>
                <a:cubicBezTo>
                  <a:pt x="15526" y="9811"/>
                  <a:pt x="15634" y="10312"/>
                  <a:pt x="15800" y="10788"/>
                </a:cubicBezTo>
                <a:cubicBezTo>
                  <a:pt x="15860" y="10954"/>
                  <a:pt x="15919" y="11097"/>
                  <a:pt x="15681" y="11252"/>
                </a:cubicBezTo>
                <a:cubicBezTo>
                  <a:pt x="15038" y="11669"/>
                  <a:pt x="14884" y="12133"/>
                  <a:pt x="15038" y="12883"/>
                </a:cubicBezTo>
                <a:cubicBezTo>
                  <a:pt x="15098" y="13181"/>
                  <a:pt x="15205" y="13467"/>
                  <a:pt x="15265" y="13764"/>
                </a:cubicBezTo>
                <a:cubicBezTo>
                  <a:pt x="15550" y="15253"/>
                  <a:pt x="15443" y="16777"/>
                  <a:pt x="15479" y="18277"/>
                </a:cubicBezTo>
                <a:cubicBezTo>
                  <a:pt x="15550" y="22349"/>
                  <a:pt x="14919" y="26302"/>
                  <a:pt x="13133" y="30016"/>
                </a:cubicBezTo>
                <a:cubicBezTo>
                  <a:pt x="12990" y="30302"/>
                  <a:pt x="12895" y="30624"/>
                  <a:pt x="12574" y="30885"/>
                </a:cubicBezTo>
                <a:cubicBezTo>
                  <a:pt x="12550" y="30659"/>
                  <a:pt x="12538" y="30540"/>
                  <a:pt x="12538" y="30409"/>
                </a:cubicBezTo>
                <a:cubicBezTo>
                  <a:pt x="12574" y="26956"/>
                  <a:pt x="12121" y="23563"/>
                  <a:pt x="11276" y="20229"/>
                </a:cubicBezTo>
                <a:cubicBezTo>
                  <a:pt x="11145" y="19706"/>
                  <a:pt x="10990" y="19194"/>
                  <a:pt x="11062" y="18658"/>
                </a:cubicBezTo>
                <a:cubicBezTo>
                  <a:pt x="11205" y="17753"/>
                  <a:pt x="11300" y="16836"/>
                  <a:pt x="11455" y="15919"/>
                </a:cubicBezTo>
                <a:cubicBezTo>
                  <a:pt x="12050" y="12431"/>
                  <a:pt x="11657" y="8990"/>
                  <a:pt x="10681" y="5597"/>
                </a:cubicBezTo>
                <a:cubicBezTo>
                  <a:pt x="10526" y="5132"/>
                  <a:pt x="10514" y="4716"/>
                  <a:pt x="10573" y="4227"/>
                </a:cubicBezTo>
                <a:cubicBezTo>
                  <a:pt x="10681" y="3418"/>
                  <a:pt x="10871" y="2525"/>
                  <a:pt x="9919" y="2025"/>
                </a:cubicBezTo>
                <a:cubicBezTo>
                  <a:pt x="9776" y="1930"/>
                  <a:pt x="9859" y="1834"/>
                  <a:pt x="9919" y="1739"/>
                </a:cubicBezTo>
                <a:cubicBezTo>
                  <a:pt x="10038" y="1572"/>
                  <a:pt x="10169" y="1418"/>
                  <a:pt x="10276" y="1239"/>
                </a:cubicBezTo>
                <a:cubicBezTo>
                  <a:pt x="10407" y="1001"/>
                  <a:pt x="10847" y="775"/>
                  <a:pt x="10669" y="560"/>
                </a:cubicBezTo>
                <a:cubicBezTo>
                  <a:pt x="10610" y="497"/>
                  <a:pt x="10559" y="471"/>
                  <a:pt x="10512" y="471"/>
                </a:cubicBezTo>
                <a:cubicBezTo>
                  <a:pt x="10332" y="471"/>
                  <a:pt x="10222" y="849"/>
                  <a:pt x="10014" y="858"/>
                </a:cubicBezTo>
                <a:cubicBezTo>
                  <a:pt x="9978" y="858"/>
                  <a:pt x="9966" y="846"/>
                  <a:pt x="9919" y="846"/>
                </a:cubicBezTo>
                <a:cubicBezTo>
                  <a:pt x="9800" y="548"/>
                  <a:pt x="10073" y="298"/>
                  <a:pt x="10038" y="1"/>
                </a:cubicBezTo>
                <a:lnTo>
                  <a:pt x="9692" y="1"/>
                </a:lnTo>
                <a:cubicBezTo>
                  <a:pt x="9609" y="191"/>
                  <a:pt x="9502" y="382"/>
                  <a:pt x="9395" y="608"/>
                </a:cubicBezTo>
                <a:cubicBezTo>
                  <a:pt x="9204" y="417"/>
                  <a:pt x="9157" y="227"/>
                  <a:pt x="913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6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67" name="Google Shape;167;p20"/>
          <p:cNvGrpSpPr/>
          <p:nvPr/>
        </p:nvGrpSpPr>
        <p:grpSpPr>
          <a:xfrm>
            <a:off x="-1670600" y="-282800"/>
            <a:ext cx="11207250" cy="4814581"/>
            <a:chOff x="-1670600" y="-282800"/>
            <a:chExt cx="11207250" cy="4814581"/>
          </a:xfrm>
        </p:grpSpPr>
        <p:sp>
          <p:nvSpPr>
            <p:cNvPr id="168" name="Google Shape;168;p20"/>
            <p:cNvSpPr/>
            <p:nvPr/>
          </p:nvSpPr>
          <p:spPr>
            <a:xfrm>
              <a:off x="-1670600" y="2487800"/>
              <a:ext cx="2176509" cy="2043981"/>
            </a:xfrm>
            <a:custGeom>
              <a:avLst/>
              <a:gdLst/>
              <a:ahLst/>
              <a:cxnLst/>
              <a:rect l="l" t="t" r="r" b="b"/>
              <a:pathLst>
                <a:path w="63557" h="59687" extrusionOk="0">
                  <a:moveTo>
                    <a:pt x="27492" y="1"/>
                  </a:moveTo>
                  <a:cubicBezTo>
                    <a:pt x="27266" y="72"/>
                    <a:pt x="27040" y="48"/>
                    <a:pt x="26825" y="60"/>
                  </a:cubicBezTo>
                  <a:cubicBezTo>
                    <a:pt x="25432" y="179"/>
                    <a:pt x="24111" y="465"/>
                    <a:pt x="22801" y="906"/>
                  </a:cubicBezTo>
                  <a:cubicBezTo>
                    <a:pt x="21325" y="1418"/>
                    <a:pt x="19955" y="2132"/>
                    <a:pt x="18634" y="2918"/>
                  </a:cubicBezTo>
                  <a:cubicBezTo>
                    <a:pt x="17122" y="3823"/>
                    <a:pt x="15705" y="4858"/>
                    <a:pt x="14336" y="5966"/>
                  </a:cubicBezTo>
                  <a:cubicBezTo>
                    <a:pt x="13467" y="6668"/>
                    <a:pt x="12633" y="7394"/>
                    <a:pt x="11823" y="8156"/>
                  </a:cubicBezTo>
                  <a:cubicBezTo>
                    <a:pt x="11252" y="8680"/>
                    <a:pt x="10692" y="9216"/>
                    <a:pt x="10133" y="9740"/>
                  </a:cubicBezTo>
                  <a:cubicBezTo>
                    <a:pt x="8621" y="11169"/>
                    <a:pt x="7144" y="12633"/>
                    <a:pt x="5692" y="14122"/>
                  </a:cubicBezTo>
                  <a:cubicBezTo>
                    <a:pt x="4584" y="15253"/>
                    <a:pt x="3549" y="16443"/>
                    <a:pt x="2656" y="17777"/>
                  </a:cubicBezTo>
                  <a:cubicBezTo>
                    <a:pt x="1501" y="19503"/>
                    <a:pt x="774" y="21384"/>
                    <a:pt x="393" y="23432"/>
                  </a:cubicBezTo>
                  <a:cubicBezTo>
                    <a:pt x="227" y="24301"/>
                    <a:pt x="120" y="25182"/>
                    <a:pt x="60" y="26075"/>
                  </a:cubicBezTo>
                  <a:cubicBezTo>
                    <a:pt x="48" y="26361"/>
                    <a:pt x="72" y="26647"/>
                    <a:pt x="1" y="26909"/>
                  </a:cubicBezTo>
                  <a:lnTo>
                    <a:pt x="1" y="29207"/>
                  </a:lnTo>
                  <a:cubicBezTo>
                    <a:pt x="72" y="29385"/>
                    <a:pt x="48" y="29588"/>
                    <a:pt x="60" y="29766"/>
                  </a:cubicBezTo>
                  <a:cubicBezTo>
                    <a:pt x="108" y="30457"/>
                    <a:pt x="167" y="31147"/>
                    <a:pt x="251" y="31838"/>
                  </a:cubicBezTo>
                  <a:cubicBezTo>
                    <a:pt x="358" y="32731"/>
                    <a:pt x="524" y="33612"/>
                    <a:pt x="715" y="34481"/>
                  </a:cubicBezTo>
                  <a:cubicBezTo>
                    <a:pt x="1096" y="36243"/>
                    <a:pt x="1644" y="37958"/>
                    <a:pt x="2322" y="39625"/>
                  </a:cubicBezTo>
                  <a:cubicBezTo>
                    <a:pt x="2953" y="41137"/>
                    <a:pt x="3692" y="42601"/>
                    <a:pt x="4561" y="43994"/>
                  </a:cubicBezTo>
                  <a:cubicBezTo>
                    <a:pt x="5192" y="45018"/>
                    <a:pt x="5894" y="46006"/>
                    <a:pt x="6656" y="46947"/>
                  </a:cubicBezTo>
                  <a:cubicBezTo>
                    <a:pt x="6966" y="47316"/>
                    <a:pt x="7287" y="47685"/>
                    <a:pt x="7621" y="48054"/>
                  </a:cubicBezTo>
                  <a:cubicBezTo>
                    <a:pt x="8168" y="48673"/>
                    <a:pt x="8752" y="49245"/>
                    <a:pt x="9359" y="49804"/>
                  </a:cubicBezTo>
                  <a:cubicBezTo>
                    <a:pt x="10585" y="50900"/>
                    <a:pt x="11895" y="51888"/>
                    <a:pt x="13312" y="52721"/>
                  </a:cubicBezTo>
                  <a:cubicBezTo>
                    <a:pt x="14812" y="53591"/>
                    <a:pt x="16384" y="54293"/>
                    <a:pt x="18027" y="54877"/>
                  </a:cubicBezTo>
                  <a:cubicBezTo>
                    <a:pt x="20051" y="55591"/>
                    <a:pt x="22146" y="56091"/>
                    <a:pt x="24242" y="56555"/>
                  </a:cubicBezTo>
                  <a:cubicBezTo>
                    <a:pt x="26528" y="57067"/>
                    <a:pt x="28814" y="57484"/>
                    <a:pt x="31076" y="57996"/>
                  </a:cubicBezTo>
                  <a:cubicBezTo>
                    <a:pt x="32624" y="58353"/>
                    <a:pt x="34183" y="58734"/>
                    <a:pt x="35755" y="59032"/>
                  </a:cubicBezTo>
                  <a:cubicBezTo>
                    <a:pt x="36791" y="59222"/>
                    <a:pt x="37839" y="59401"/>
                    <a:pt x="38886" y="59520"/>
                  </a:cubicBezTo>
                  <a:cubicBezTo>
                    <a:pt x="39506" y="59579"/>
                    <a:pt x="40125" y="59639"/>
                    <a:pt x="40756" y="59651"/>
                  </a:cubicBezTo>
                  <a:cubicBezTo>
                    <a:pt x="40791" y="59651"/>
                    <a:pt x="40839" y="59651"/>
                    <a:pt x="40875" y="59687"/>
                  </a:cubicBezTo>
                  <a:lnTo>
                    <a:pt x="42839" y="59687"/>
                  </a:lnTo>
                  <a:cubicBezTo>
                    <a:pt x="42994" y="59627"/>
                    <a:pt x="43161" y="59639"/>
                    <a:pt x="43316" y="59627"/>
                  </a:cubicBezTo>
                  <a:cubicBezTo>
                    <a:pt x="45125" y="59484"/>
                    <a:pt x="46887" y="59044"/>
                    <a:pt x="48554" y="58294"/>
                  </a:cubicBezTo>
                  <a:cubicBezTo>
                    <a:pt x="49745" y="57782"/>
                    <a:pt x="50840" y="57103"/>
                    <a:pt x="51840" y="56258"/>
                  </a:cubicBezTo>
                  <a:cubicBezTo>
                    <a:pt x="53257" y="55067"/>
                    <a:pt x="54353" y="53638"/>
                    <a:pt x="55067" y="51924"/>
                  </a:cubicBezTo>
                  <a:cubicBezTo>
                    <a:pt x="55484" y="50912"/>
                    <a:pt x="55829" y="49888"/>
                    <a:pt x="56198" y="48876"/>
                  </a:cubicBezTo>
                  <a:cubicBezTo>
                    <a:pt x="56722" y="47459"/>
                    <a:pt x="57508" y="46233"/>
                    <a:pt x="58460" y="45078"/>
                  </a:cubicBezTo>
                  <a:cubicBezTo>
                    <a:pt x="59341" y="44042"/>
                    <a:pt x="60282" y="43006"/>
                    <a:pt x="61020" y="41851"/>
                  </a:cubicBezTo>
                  <a:cubicBezTo>
                    <a:pt x="61889" y="40494"/>
                    <a:pt x="62520" y="39041"/>
                    <a:pt x="62937" y="37493"/>
                  </a:cubicBezTo>
                  <a:cubicBezTo>
                    <a:pt x="63175" y="36624"/>
                    <a:pt x="63330" y="35743"/>
                    <a:pt x="63437" y="34874"/>
                  </a:cubicBezTo>
                  <a:cubicBezTo>
                    <a:pt x="63473" y="34481"/>
                    <a:pt x="63520" y="34100"/>
                    <a:pt x="63520" y="33707"/>
                  </a:cubicBezTo>
                  <a:cubicBezTo>
                    <a:pt x="63520" y="33660"/>
                    <a:pt x="63509" y="33588"/>
                    <a:pt x="63556" y="33552"/>
                  </a:cubicBezTo>
                  <a:lnTo>
                    <a:pt x="63556" y="31969"/>
                  </a:lnTo>
                  <a:cubicBezTo>
                    <a:pt x="63509" y="31921"/>
                    <a:pt x="63520" y="31886"/>
                    <a:pt x="63556" y="31826"/>
                  </a:cubicBezTo>
                  <a:cubicBezTo>
                    <a:pt x="63520" y="30635"/>
                    <a:pt x="63354" y="29469"/>
                    <a:pt x="63104" y="28314"/>
                  </a:cubicBezTo>
                  <a:cubicBezTo>
                    <a:pt x="62687" y="26361"/>
                    <a:pt x="62020" y="24516"/>
                    <a:pt x="61080" y="22754"/>
                  </a:cubicBezTo>
                  <a:cubicBezTo>
                    <a:pt x="60306" y="21325"/>
                    <a:pt x="59401" y="19991"/>
                    <a:pt x="58389" y="18729"/>
                  </a:cubicBezTo>
                  <a:cubicBezTo>
                    <a:pt x="57782" y="17967"/>
                    <a:pt x="57127" y="17253"/>
                    <a:pt x="56448" y="16538"/>
                  </a:cubicBezTo>
                  <a:cubicBezTo>
                    <a:pt x="55472" y="15515"/>
                    <a:pt x="54412" y="14538"/>
                    <a:pt x="53341" y="13621"/>
                  </a:cubicBezTo>
                  <a:cubicBezTo>
                    <a:pt x="52138" y="12574"/>
                    <a:pt x="50888" y="11597"/>
                    <a:pt x="49626" y="10645"/>
                  </a:cubicBezTo>
                  <a:cubicBezTo>
                    <a:pt x="47459" y="9002"/>
                    <a:pt x="45256" y="7418"/>
                    <a:pt x="43054" y="5823"/>
                  </a:cubicBezTo>
                  <a:cubicBezTo>
                    <a:pt x="41768" y="4894"/>
                    <a:pt x="40482" y="3965"/>
                    <a:pt x="39101" y="3168"/>
                  </a:cubicBezTo>
                  <a:cubicBezTo>
                    <a:pt x="37743" y="2418"/>
                    <a:pt x="36350" y="1727"/>
                    <a:pt x="34886" y="1203"/>
                  </a:cubicBezTo>
                  <a:cubicBezTo>
                    <a:pt x="33802" y="822"/>
                    <a:pt x="32683" y="513"/>
                    <a:pt x="31540" y="298"/>
                  </a:cubicBezTo>
                  <a:cubicBezTo>
                    <a:pt x="30945" y="191"/>
                    <a:pt x="30350" y="120"/>
                    <a:pt x="29742" y="60"/>
                  </a:cubicBezTo>
                  <a:cubicBezTo>
                    <a:pt x="29540" y="48"/>
                    <a:pt x="29349" y="72"/>
                    <a:pt x="29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0"/>
            <p:cNvSpPr/>
            <p:nvPr/>
          </p:nvSpPr>
          <p:spPr>
            <a:xfrm flipH="1">
              <a:off x="7624276" y="-282800"/>
              <a:ext cx="1912374" cy="1183353"/>
            </a:xfrm>
            <a:custGeom>
              <a:avLst/>
              <a:gdLst/>
              <a:ahLst/>
              <a:cxnLst/>
              <a:rect l="l" t="t" r="r" b="b"/>
              <a:pathLst>
                <a:path w="86857" h="53746" extrusionOk="0">
                  <a:moveTo>
                    <a:pt x="227" y="1"/>
                  </a:moveTo>
                  <a:cubicBezTo>
                    <a:pt x="48" y="1"/>
                    <a:pt x="0" y="48"/>
                    <a:pt x="0" y="227"/>
                  </a:cubicBezTo>
                  <a:lnTo>
                    <a:pt x="0" y="49733"/>
                  </a:lnTo>
                  <a:cubicBezTo>
                    <a:pt x="191" y="49733"/>
                    <a:pt x="310" y="49864"/>
                    <a:pt x="548" y="49923"/>
                  </a:cubicBezTo>
                  <a:cubicBezTo>
                    <a:pt x="1965" y="50638"/>
                    <a:pt x="3429" y="51257"/>
                    <a:pt x="4930" y="51793"/>
                  </a:cubicBezTo>
                  <a:cubicBezTo>
                    <a:pt x="6668" y="52412"/>
                    <a:pt x="8442" y="52888"/>
                    <a:pt x="10240" y="53210"/>
                  </a:cubicBezTo>
                  <a:cubicBezTo>
                    <a:pt x="11073" y="53364"/>
                    <a:pt x="11919" y="53495"/>
                    <a:pt x="12788" y="53567"/>
                  </a:cubicBezTo>
                  <a:cubicBezTo>
                    <a:pt x="13490" y="53626"/>
                    <a:pt x="14181" y="53698"/>
                    <a:pt x="14883" y="53698"/>
                  </a:cubicBezTo>
                  <a:cubicBezTo>
                    <a:pt x="14943" y="53698"/>
                    <a:pt x="14990" y="53698"/>
                    <a:pt x="15014" y="53745"/>
                  </a:cubicBezTo>
                  <a:lnTo>
                    <a:pt x="17443" y="53745"/>
                  </a:lnTo>
                  <a:cubicBezTo>
                    <a:pt x="17486" y="53703"/>
                    <a:pt x="17534" y="53697"/>
                    <a:pt x="17589" y="53697"/>
                  </a:cubicBezTo>
                  <a:cubicBezTo>
                    <a:pt x="17611" y="53697"/>
                    <a:pt x="17634" y="53698"/>
                    <a:pt x="17657" y="53698"/>
                  </a:cubicBezTo>
                  <a:cubicBezTo>
                    <a:pt x="18610" y="53686"/>
                    <a:pt x="19539" y="53567"/>
                    <a:pt x="20479" y="53460"/>
                  </a:cubicBezTo>
                  <a:cubicBezTo>
                    <a:pt x="22872" y="53186"/>
                    <a:pt x="25194" y="52626"/>
                    <a:pt x="27480" y="51828"/>
                  </a:cubicBezTo>
                  <a:cubicBezTo>
                    <a:pt x="29278" y="51185"/>
                    <a:pt x="31016" y="50400"/>
                    <a:pt x="32683" y="49423"/>
                  </a:cubicBezTo>
                  <a:cubicBezTo>
                    <a:pt x="33695" y="48828"/>
                    <a:pt x="34683" y="48197"/>
                    <a:pt x="35612" y="47495"/>
                  </a:cubicBezTo>
                  <a:cubicBezTo>
                    <a:pt x="36243" y="47030"/>
                    <a:pt x="36850" y="46530"/>
                    <a:pt x="37434" y="46006"/>
                  </a:cubicBezTo>
                  <a:cubicBezTo>
                    <a:pt x="37850" y="45637"/>
                    <a:pt x="38267" y="45232"/>
                    <a:pt x="38648" y="44816"/>
                  </a:cubicBezTo>
                  <a:cubicBezTo>
                    <a:pt x="39708" y="43696"/>
                    <a:pt x="40613" y="42482"/>
                    <a:pt x="41434" y="41184"/>
                  </a:cubicBezTo>
                  <a:cubicBezTo>
                    <a:pt x="42149" y="40065"/>
                    <a:pt x="42803" y="38922"/>
                    <a:pt x="43625" y="37862"/>
                  </a:cubicBezTo>
                  <a:cubicBezTo>
                    <a:pt x="44506" y="36731"/>
                    <a:pt x="45589" y="35826"/>
                    <a:pt x="46851" y="35124"/>
                  </a:cubicBezTo>
                  <a:cubicBezTo>
                    <a:pt x="48030" y="34505"/>
                    <a:pt x="49245" y="34029"/>
                    <a:pt x="50554" y="33790"/>
                  </a:cubicBezTo>
                  <a:cubicBezTo>
                    <a:pt x="51082" y="33697"/>
                    <a:pt x="51610" y="33660"/>
                    <a:pt x="52138" y="33660"/>
                  </a:cubicBezTo>
                  <a:cubicBezTo>
                    <a:pt x="52550" y="33660"/>
                    <a:pt x="52963" y="33682"/>
                    <a:pt x="53376" y="33719"/>
                  </a:cubicBezTo>
                  <a:cubicBezTo>
                    <a:pt x="55174" y="33862"/>
                    <a:pt x="56900" y="34386"/>
                    <a:pt x="58651" y="34695"/>
                  </a:cubicBezTo>
                  <a:cubicBezTo>
                    <a:pt x="59305" y="34814"/>
                    <a:pt x="59996" y="34910"/>
                    <a:pt x="60663" y="34969"/>
                  </a:cubicBezTo>
                  <a:cubicBezTo>
                    <a:pt x="61181" y="35021"/>
                    <a:pt x="61709" y="35055"/>
                    <a:pt x="62245" y="35055"/>
                  </a:cubicBezTo>
                  <a:cubicBezTo>
                    <a:pt x="62325" y="35055"/>
                    <a:pt x="62404" y="35054"/>
                    <a:pt x="62484" y="35053"/>
                  </a:cubicBezTo>
                  <a:cubicBezTo>
                    <a:pt x="63461" y="35041"/>
                    <a:pt x="64449" y="34922"/>
                    <a:pt x="65413" y="34755"/>
                  </a:cubicBezTo>
                  <a:cubicBezTo>
                    <a:pt x="66437" y="34564"/>
                    <a:pt x="67461" y="34314"/>
                    <a:pt x="68461" y="33981"/>
                  </a:cubicBezTo>
                  <a:cubicBezTo>
                    <a:pt x="69283" y="33719"/>
                    <a:pt x="70081" y="33398"/>
                    <a:pt x="70866" y="33040"/>
                  </a:cubicBezTo>
                  <a:cubicBezTo>
                    <a:pt x="72200" y="32445"/>
                    <a:pt x="73450" y="31731"/>
                    <a:pt x="74653" y="30909"/>
                  </a:cubicBezTo>
                  <a:cubicBezTo>
                    <a:pt x="75593" y="30278"/>
                    <a:pt x="76498" y="29564"/>
                    <a:pt x="77367" y="28814"/>
                  </a:cubicBezTo>
                  <a:cubicBezTo>
                    <a:pt x="78153" y="28135"/>
                    <a:pt x="78891" y="27409"/>
                    <a:pt x="79606" y="26647"/>
                  </a:cubicBezTo>
                  <a:cubicBezTo>
                    <a:pt x="80558" y="25635"/>
                    <a:pt x="81427" y="24563"/>
                    <a:pt x="82225" y="23432"/>
                  </a:cubicBezTo>
                  <a:cubicBezTo>
                    <a:pt x="82927" y="22444"/>
                    <a:pt x="83558" y="21420"/>
                    <a:pt x="84070" y="20336"/>
                  </a:cubicBezTo>
                  <a:cubicBezTo>
                    <a:pt x="84821" y="18789"/>
                    <a:pt x="85428" y="17193"/>
                    <a:pt x="85880" y="15526"/>
                  </a:cubicBezTo>
                  <a:cubicBezTo>
                    <a:pt x="86178" y="14431"/>
                    <a:pt x="86392" y="13324"/>
                    <a:pt x="86559" y="12205"/>
                  </a:cubicBezTo>
                  <a:cubicBezTo>
                    <a:pt x="86654" y="11550"/>
                    <a:pt x="86726" y="10883"/>
                    <a:pt x="86773" y="10216"/>
                  </a:cubicBezTo>
                  <a:cubicBezTo>
                    <a:pt x="86785" y="9954"/>
                    <a:pt x="86773" y="9680"/>
                    <a:pt x="86856" y="9418"/>
                  </a:cubicBezTo>
                  <a:lnTo>
                    <a:pt x="86856" y="6478"/>
                  </a:lnTo>
                  <a:cubicBezTo>
                    <a:pt x="86749" y="6287"/>
                    <a:pt x="86785" y="6049"/>
                    <a:pt x="86773" y="5835"/>
                  </a:cubicBezTo>
                  <a:cubicBezTo>
                    <a:pt x="86654" y="3930"/>
                    <a:pt x="86356" y="2072"/>
                    <a:pt x="85880" y="239"/>
                  </a:cubicBezTo>
                  <a:cubicBezTo>
                    <a:pt x="85844" y="167"/>
                    <a:pt x="85856" y="72"/>
                    <a:pt x="858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" name="Google Shape;170;p20"/>
          <p:cNvSpPr/>
          <p:nvPr/>
        </p:nvSpPr>
        <p:spPr>
          <a:xfrm>
            <a:off x="-668437" y="3403550"/>
            <a:ext cx="1174334" cy="2048852"/>
          </a:xfrm>
          <a:custGeom>
            <a:avLst/>
            <a:gdLst/>
            <a:ahLst/>
            <a:cxnLst/>
            <a:rect l="l" t="t" r="r" b="b"/>
            <a:pathLst>
              <a:path w="32600" h="56877" extrusionOk="0">
                <a:moveTo>
                  <a:pt x="15160" y="938"/>
                </a:moveTo>
                <a:cubicBezTo>
                  <a:pt x="15251" y="938"/>
                  <a:pt x="15305" y="1044"/>
                  <a:pt x="15359" y="1120"/>
                </a:cubicBezTo>
                <a:cubicBezTo>
                  <a:pt x="15979" y="1918"/>
                  <a:pt x="16324" y="2858"/>
                  <a:pt x="16586" y="3823"/>
                </a:cubicBezTo>
                <a:cubicBezTo>
                  <a:pt x="16693" y="4180"/>
                  <a:pt x="16764" y="4525"/>
                  <a:pt x="16764" y="4942"/>
                </a:cubicBezTo>
                <a:cubicBezTo>
                  <a:pt x="15609" y="4287"/>
                  <a:pt x="14764" y="2370"/>
                  <a:pt x="15014" y="1144"/>
                </a:cubicBezTo>
                <a:cubicBezTo>
                  <a:pt x="15026" y="1049"/>
                  <a:pt x="15026" y="953"/>
                  <a:pt x="15133" y="941"/>
                </a:cubicBezTo>
                <a:cubicBezTo>
                  <a:pt x="15143" y="939"/>
                  <a:pt x="15152" y="938"/>
                  <a:pt x="15160" y="938"/>
                </a:cubicBezTo>
                <a:close/>
                <a:moveTo>
                  <a:pt x="14324" y="3989"/>
                </a:moveTo>
                <a:lnTo>
                  <a:pt x="14324" y="3989"/>
                </a:lnTo>
                <a:cubicBezTo>
                  <a:pt x="14955" y="4192"/>
                  <a:pt x="15490" y="4573"/>
                  <a:pt x="15931" y="5061"/>
                </a:cubicBezTo>
                <a:cubicBezTo>
                  <a:pt x="15240" y="4954"/>
                  <a:pt x="14681" y="4632"/>
                  <a:pt x="14324" y="3989"/>
                </a:cubicBezTo>
                <a:close/>
                <a:moveTo>
                  <a:pt x="18050" y="584"/>
                </a:moveTo>
                <a:cubicBezTo>
                  <a:pt x="18586" y="2144"/>
                  <a:pt x="18431" y="4108"/>
                  <a:pt x="17360" y="5180"/>
                </a:cubicBezTo>
                <a:cubicBezTo>
                  <a:pt x="17062" y="3525"/>
                  <a:pt x="17324" y="2049"/>
                  <a:pt x="18050" y="584"/>
                </a:cubicBezTo>
                <a:close/>
                <a:moveTo>
                  <a:pt x="21443" y="2513"/>
                </a:moveTo>
                <a:lnTo>
                  <a:pt x="21443" y="2513"/>
                </a:lnTo>
                <a:cubicBezTo>
                  <a:pt x="21372" y="3882"/>
                  <a:pt x="19741" y="5240"/>
                  <a:pt x="17979" y="5406"/>
                </a:cubicBezTo>
                <a:cubicBezTo>
                  <a:pt x="18669" y="4061"/>
                  <a:pt x="20253" y="2763"/>
                  <a:pt x="21443" y="2513"/>
                </a:cubicBezTo>
                <a:close/>
                <a:moveTo>
                  <a:pt x="17169" y="5767"/>
                </a:moveTo>
                <a:cubicBezTo>
                  <a:pt x="17196" y="5767"/>
                  <a:pt x="17227" y="5773"/>
                  <a:pt x="17264" y="5787"/>
                </a:cubicBezTo>
                <a:cubicBezTo>
                  <a:pt x="17443" y="5859"/>
                  <a:pt x="17681" y="5823"/>
                  <a:pt x="17812" y="6002"/>
                </a:cubicBezTo>
                <a:cubicBezTo>
                  <a:pt x="17700" y="6260"/>
                  <a:pt x="17502" y="6360"/>
                  <a:pt x="17299" y="6360"/>
                </a:cubicBezTo>
                <a:cubicBezTo>
                  <a:pt x="17288" y="6360"/>
                  <a:pt x="17276" y="6359"/>
                  <a:pt x="17264" y="6359"/>
                </a:cubicBezTo>
                <a:cubicBezTo>
                  <a:pt x="17258" y="6359"/>
                  <a:pt x="17251" y="6359"/>
                  <a:pt x="17245" y="6359"/>
                </a:cubicBezTo>
                <a:cubicBezTo>
                  <a:pt x="17036" y="6359"/>
                  <a:pt x="17003" y="6174"/>
                  <a:pt x="17026" y="5978"/>
                </a:cubicBezTo>
                <a:cubicBezTo>
                  <a:pt x="17036" y="5872"/>
                  <a:pt x="17061" y="5767"/>
                  <a:pt x="17169" y="5767"/>
                </a:cubicBezTo>
                <a:close/>
                <a:moveTo>
                  <a:pt x="21037" y="5237"/>
                </a:moveTo>
                <a:cubicBezTo>
                  <a:pt x="21186" y="5237"/>
                  <a:pt x="21338" y="5245"/>
                  <a:pt x="21491" y="5263"/>
                </a:cubicBezTo>
                <a:cubicBezTo>
                  <a:pt x="21634" y="5287"/>
                  <a:pt x="21789" y="5299"/>
                  <a:pt x="21920" y="5347"/>
                </a:cubicBezTo>
                <a:cubicBezTo>
                  <a:pt x="22158" y="5418"/>
                  <a:pt x="22146" y="5561"/>
                  <a:pt x="21967" y="5680"/>
                </a:cubicBezTo>
                <a:cubicBezTo>
                  <a:pt x="21221" y="6155"/>
                  <a:pt x="20436" y="6440"/>
                  <a:pt x="19585" y="6440"/>
                </a:cubicBezTo>
                <a:cubicBezTo>
                  <a:pt x="19390" y="6440"/>
                  <a:pt x="19192" y="6426"/>
                  <a:pt x="18991" y="6394"/>
                </a:cubicBezTo>
                <a:cubicBezTo>
                  <a:pt x="18753" y="6371"/>
                  <a:pt x="18550" y="6180"/>
                  <a:pt x="18395" y="5906"/>
                </a:cubicBezTo>
                <a:cubicBezTo>
                  <a:pt x="19266" y="5558"/>
                  <a:pt x="20118" y="5237"/>
                  <a:pt x="21037" y="5237"/>
                </a:cubicBezTo>
                <a:close/>
                <a:moveTo>
                  <a:pt x="17827" y="9748"/>
                </a:moveTo>
                <a:cubicBezTo>
                  <a:pt x="17876" y="9748"/>
                  <a:pt x="17901" y="9799"/>
                  <a:pt x="17919" y="9835"/>
                </a:cubicBezTo>
                <a:cubicBezTo>
                  <a:pt x="17979" y="10050"/>
                  <a:pt x="17860" y="10145"/>
                  <a:pt x="17681" y="10300"/>
                </a:cubicBezTo>
                <a:cubicBezTo>
                  <a:pt x="17622" y="10050"/>
                  <a:pt x="17622" y="9883"/>
                  <a:pt x="17776" y="9764"/>
                </a:cubicBezTo>
                <a:cubicBezTo>
                  <a:pt x="17796" y="9753"/>
                  <a:pt x="17813" y="9748"/>
                  <a:pt x="17827" y="9748"/>
                </a:cubicBezTo>
                <a:close/>
                <a:moveTo>
                  <a:pt x="21314" y="8931"/>
                </a:moveTo>
                <a:cubicBezTo>
                  <a:pt x="21484" y="8931"/>
                  <a:pt x="21651" y="9176"/>
                  <a:pt x="21789" y="9335"/>
                </a:cubicBezTo>
                <a:cubicBezTo>
                  <a:pt x="22336" y="9966"/>
                  <a:pt x="22646" y="10716"/>
                  <a:pt x="22753" y="11574"/>
                </a:cubicBezTo>
                <a:cubicBezTo>
                  <a:pt x="22738" y="11704"/>
                  <a:pt x="22695" y="11747"/>
                  <a:pt x="22643" y="11747"/>
                </a:cubicBezTo>
                <a:cubicBezTo>
                  <a:pt x="22577" y="11747"/>
                  <a:pt x="22497" y="11675"/>
                  <a:pt x="22444" y="11621"/>
                </a:cubicBezTo>
                <a:cubicBezTo>
                  <a:pt x="21729" y="11133"/>
                  <a:pt x="21348" y="10419"/>
                  <a:pt x="21217" y="9573"/>
                </a:cubicBezTo>
                <a:cubicBezTo>
                  <a:pt x="21193" y="9359"/>
                  <a:pt x="21027" y="9050"/>
                  <a:pt x="21253" y="8942"/>
                </a:cubicBezTo>
                <a:cubicBezTo>
                  <a:pt x="21273" y="8935"/>
                  <a:pt x="21294" y="8931"/>
                  <a:pt x="21314" y="8931"/>
                </a:cubicBezTo>
                <a:close/>
                <a:moveTo>
                  <a:pt x="6394" y="8157"/>
                </a:moveTo>
                <a:cubicBezTo>
                  <a:pt x="6882" y="8692"/>
                  <a:pt x="7263" y="9240"/>
                  <a:pt x="7573" y="9835"/>
                </a:cubicBezTo>
                <a:cubicBezTo>
                  <a:pt x="7882" y="10431"/>
                  <a:pt x="8216" y="11026"/>
                  <a:pt x="8228" y="11728"/>
                </a:cubicBezTo>
                <a:cubicBezTo>
                  <a:pt x="8239" y="11728"/>
                  <a:pt x="8275" y="11728"/>
                  <a:pt x="8287" y="11752"/>
                </a:cubicBezTo>
                <a:cubicBezTo>
                  <a:pt x="8287" y="11752"/>
                  <a:pt x="8275" y="11776"/>
                  <a:pt x="8275" y="11788"/>
                </a:cubicBezTo>
                <a:cubicBezTo>
                  <a:pt x="8251" y="11776"/>
                  <a:pt x="8239" y="11740"/>
                  <a:pt x="8228" y="11728"/>
                </a:cubicBezTo>
                <a:cubicBezTo>
                  <a:pt x="7692" y="11443"/>
                  <a:pt x="7358" y="10966"/>
                  <a:pt x="7061" y="10490"/>
                </a:cubicBezTo>
                <a:cubicBezTo>
                  <a:pt x="6668" y="9835"/>
                  <a:pt x="6406" y="8931"/>
                  <a:pt x="6394" y="8157"/>
                </a:cubicBezTo>
                <a:close/>
                <a:moveTo>
                  <a:pt x="23837" y="8216"/>
                </a:moveTo>
                <a:lnTo>
                  <a:pt x="23837" y="8216"/>
                </a:lnTo>
                <a:cubicBezTo>
                  <a:pt x="24408" y="9716"/>
                  <a:pt x="24206" y="11181"/>
                  <a:pt x="23408" y="11859"/>
                </a:cubicBezTo>
                <a:cubicBezTo>
                  <a:pt x="22932" y="10562"/>
                  <a:pt x="23289" y="9395"/>
                  <a:pt x="23837" y="8216"/>
                </a:cubicBezTo>
                <a:close/>
                <a:moveTo>
                  <a:pt x="26526" y="9701"/>
                </a:moveTo>
                <a:cubicBezTo>
                  <a:pt x="26647" y="9701"/>
                  <a:pt x="26662" y="9808"/>
                  <a:pt x="26635" y="9966"/>
                </a:cubicBezTo>
                <a:cubicBezTo>
                  <a:pt x="26516" y="10895"/>
                  <a:pt x="25361" y="11955"/>
                  <a:pt x="24372" y="11978"/>
                </a:cubicBezTo>
                <a:cubicBezTo>
                  <a:pt x="24337" y="11986"/>
                  <a:pt x="24306" y="11990"/>
                  <a:pt x="24279" y="11990"/>
                </a:cubicBezTo>
                <a:cubicBezTo>
                  <a:pt x="24138" y="11990"/>
                  <a:pt x="24125" y="11885"/>
                  <a:pt x="24206" y="11705"/>
                </a:cubicBezTo>
                <a:cubicBezTo>
                  <a:pt x="24658" y="10740"/>
                  <a:pt x="25420" y="10121"/>
                  <a:pt x="26396" y="9728"/>
                </a:cubicBezTo>
                <a:cubicBezTo>
                  <a:pt x="26449" y="9710"/>
                  <a:pt x="26492" y="9701"/>
                  <a:pt x="26526" y="9701"/>
                </a:cubicBezTo>
                <a:close/>
                <a:moveTo>
                  <a:pt x="8990" y="7287"/>
                </a:moveTo>
                <a:cubicBezTo>
                  <a:pt x="9121" y="7287"/>
                  <a:pt x="9144" y="7442"/>
                  <a:pt x="9192" y="7537"/>
                </a:cubicBezTo>
                <a:cubicBezTo>
                  <a:pt x="9561" y="8645"/>
                  <a:pt x="9728" y="9764"/>
                  <a:pt x="9525" y="10919"/>
                </a:cubicBezTo>
                <a:cubicBezTo>
                  <a:pt x="9442" y="11336"/>
                  <a:pt x="9263" y="11728"/>
                  <a:pt x="8930" y="12050"/>
                </a:cubicBezTo>
                <a:cubicBezTo>
                  <a:pt x="8763" y="11574"/>
                  <a:pt x="8716" y="11097"/>
                  <a:pt x="8668" y="10621"/>
                </a:cubicBezTo>
                <a:cubicBezTo>
                  <a:pt x="8597" y="9609"/>
                  <a:pt x="8609" y="8585"/>
                  <a:pt x="8823" y="7585"/>
                </a:cubicBezTo>
                <a:cubicBezTo>
                  <a:pt x="8847" y="7478"/>
                  <a:pt x="8799" y="7299"/>
                  <a:pt x="8990" y="7287"/>
                </a:cubicBezTo>
                <a:close/>
                <a:moveTo>
                  <a:pt x="20015" y="11264"/>
                </a:moveTo>
                <a:lnTo>
                  <a:pt x="20015" y="11264"/>
                </a:lnTo>
                <a:cubicBezTo>
                  <a:pt x="20693" y="11419"/>
                  <a:pt x="21217" y="11633"/>
                  <a:pt x="21765" y="12074"/>
                </a:cubicBezTo>
                <a:cubicBezTo>
                  <a:pt x="21734" y="12075"/>
                  <a:pt x="21703" y="12075"/>
                  <a:pt x="21673" y="12075"/>
                </a:cubicBezTo>
                <a:cubicBezTo>
                  <a:pt x="20972" y="12075"/>
                  <a:pt x="20483" y="11812"/>
                  <a:pt x="20015" y="11264"/>
                </a:cubicBezTo>
                <a:close/>
                <a:moveTo>
                  <a:pt x="12122" y="8563"/>
                </a:moveTo>
                <a:cubicBezTo>
                  <a:pt x="12148" y="8563"/>
                  <a:pt x="12176" y="8569"/>
                  <a:pt x="12204" y="8585"/>
                </a:cubicBezTo>
                <a:cubicBezTo>
                  <a:pt x="12288" y="8645"/>
                  <a:pt x="12264" y="8764"/>
                  <a:pt x="12264" y="8871"/>
                </a:cubicBezTo>
                <a:cubicBezTo>
                  <a:pt x="12264" y="9288"/>
                  <a:pt x="12121" y="9669"/>
                  <a:pt x="11930" y="10026"/>
                </a:cubicBezTo>
                <a:cubicBezTo>
                  <a:pt x="11407" y="10978"/>
                  <a:pt x="10668" y="11669"/>
                  <a:pt x="9668" y="12098"/>
                </a:cubicBezTo>
                <a:cubicBezTo>
                  <a:pt x="9966" y="10645"/>
                  <a:pt x="10752" y="9526"/>
                  <a:pt x="11930" y="8657"/>
                </a:cubicBezTo>
                <a:cubicBezTo>
                  <a:pt x="11983" y="8613"/>
                  <a:pt x="12048" y="8563"/>
                  <a:pt x="12122" y="8563"/>
                </a:cubicBezTo>
                <a:close/>
                <a:moveTo>
                  <a:pt x="6156" y="11490"/>
                </a:moveTo>
                <a:cubicBezTo>
                  <a:pt x="6787" y="11609"/>
                  <a:pt x="7358" y="11812"/>
                  <a:pt x="7954" y="12336"/>
                </a:cubicBezTo>
                <a:cubicBezTo>
                  <a:pt x="7915" y="12337"/>
                  <a:pt x="7878" y="12338"/>
                  <a:pt x="7841" y="12338"/>
                </a:cubicBezTo>
                <a:cubicBezTo>
                  <a:pt x="7073" y="12338"/>
                  <a:pt x="6587" y="11990"/>
                  <a:pt x="6156" y="11490"/>
                </a:cubicBezTo>
                <a:close/>
                <a:moveTo>
                  <a:pt x="25071" y="12308"/>
                </a:moveTo>
                <a:cubicBezTo>
                  <a:pt x="25550" y="12308"/>
                  <a:pt x="25931" y="12411"/>
                  <a:pt x="26325" y="12621"/>
                </a:cubicBezTo>
                <a:cubicBezTo>
                  <a:pt x="25853" y="12679"/>
                  <a:pt x="25416" y="12780"/>
                  <a:pt x="24991" y="12780"/>
                </a:cubicBezTo>
                <a:cubicBezTo>
                  <a:pt x="24622" y="12780"/>
                  <a:pt x="24261" y="12704"/>
                  <a:pt x="23896" y="12455"/>
                </a:cubicBezTo>
                <a:cubicBezTo>
                  <a:pt x="24360" y="12357"/>
                  <a:pt x="24739" y="12308"/>
                  <a:pt x="25071" y="12308"/>
                </a:cubicBezTo>
                <a:close/>
                <a:moveTo>
                  <a:pt x="23105" y="12318"/>
                </a:moveTo>
                <a:cubicBezTo>
                  <a:pt x="23153" y="12318"/>
                  <a:pt x="23198" y="12344"/>
                  <a:pt x="23229" y="12407"/>
                </a:cubicBezTo>
                <a:cubicBezTo>
                  <a:pt x="23313" y="12621"/>
                  <a:pt x="23122" y="12705"/>
                  <a:pt x="22991" y="12871"/>
                </a:cubicBezTo>
                <a:cubicBezTo>
                  <a:pt x="22872" y="12681"/>
                  <a:pt x="22801" y="12514"/>
                  <a:pt x="22979" y="12371"/>
                </a:cubicBezTo>
                <a:cubicBezTo>
                  <a:pt x="23018" y="12338"/>
                  <a:pt x="23063" y="12318"/>
                  <a:pt x="23105" y="12318"/>
                </a:cubicBezTo>
                <a:close/>
                <a:moveTo>
                  <a:pt x="12964" y="11182"/>
                </a:moveTo>
                <a:cubicBezTo>
                  <a:pt x="13144" y="11182"/>
                  <a:pt x="13323" y="11207"/>
                  <a:pt x="13502" y="11276"/>
                </a:cubicBezTo>
                <a:cubicBezTo>
                  <a:pt x="13693" y="11359"/>
                  <a:pt x="13788" y="11478"/>
                  <a:pt x="13609" y="11633"/>
                </a:cubicBezTo>
                <a:cubicBezTo>
                  <a:pt x="12823" y="12395"/>
                  <a:pt x="11966" y="12979"/>
                  <a:pt x="10799" y="13050"/>
                </a:cubicBezTo>
                <a:cubicBezTo>
                  <a:pt x="10692" y="13026"/>
                  <a:pt x="10549" y="13026"/>
                  <a:pt x="10430" y="12979"/>
                </a:cubicBezTo>
                <a:cubicBezTo>
                  <a:pt x="10252" y="12931"/>
                  <a:pt x="10097" y="12812"/>
                  <a:pt x="10073" y="12633"/>
                </a:cubicBezTo>
                <a:cubicBezTo>
                  <a:pt x="10037" y="12443"/>
                  <a:pt x="10252" y="12431"/>
                  <a:pt x="10347" y="12348"/>
                </a:cubicBezTo>
                <a:cubicBezTo>
                  <a:pt x="11014" y="11919"/>
                  <a:pt x="11585" y="11371"/>
                  <a:pt x="12395" y="11240"/>
                </a:cubicBezTo>
                <a:cubicBezTo>
                  <a:pt x="12585" y="11210"/>
                  <a:pt x="12775" y="11182"/>
                  <a:pt x="12964" y="11182"/>
                </a:cubicBezTo>
                <a:close/>
                <a:moveTo>
                  <a:pt x="8990" y="12467"/>
                </a:moveTo>
                <a:cubicBezTo>
                  <a:pt x="9287" y="12502"/>
                  <a:pt x="9585" y="12574"/>
                  <a:pt x="9597" y="12919"/>
                </a:cubicBezTo>
                <a:cubicBezTo>
                  <a:pt x="9597" y="13126"/>
                  <a:pt x="9388" y="13342"/>
                  <a:pt x="9189" y="13342"/>
                </a:cubicBezTo>
                <a:cubicBezTo>
                  <a:pt x="9170" y="13342"/>
                  <a:pt x="9151" y="13340"/>
                  <a:pt x="9132" y="13336"/>
                </a:cubicBezTo>
                <a:cubicBezTo>
                  <a:pt x="8847" y="13264"/>
                  <a:pt x="8763" y="12919"/>
                  <a:pt x="8704" y="12645"/>
                </a:cubicBezTo>
                <a:cubicBezTo>
                  <a:pt x="8668" y="12495"/>
                  <a:pt x="8740" y="12478"/>
                  <a:pt x="8826" y="12478"/>
                </a:cubicBezTo>
                <a:cubicBezTo>
                  <a:pt x="8851" y="12478"/>
                  <a:pt x="8878" y="12480"/>
                  <a:pt x="8903" y="12480"/>
                </a:cubicBezTo>
                <a:cubicBezTo>
                  <a:pt x="8935" y="12480"/>
                  <a:pt x="8966" y="12477"/>
                  <a:pt x="8990" y="12467"/>
                </a:cubicBezTo>
                <a:close/>
                <a:moveTo>
                  <a:pt x="19063" y="13927"/>
                </a:moveTo>
                <a:cubicBezTo>
                  <a:pt x="19084" y="13927"/>
                  <a:pt x="19107" y="13932"/>
                  <a:pt x="19134" y="13943"/>
                </a:cubicBezTo>
                <a:cubicBezTo>
                  <a:pt x="19253" y="13991"/>
                  <a:pt x="19288" y="14110"/>
                  <a:pt x="19265" y="14229"/>
                </a:cubicBezTo>
                <a:cubicBezTo>
                  <a:pt x="19229" y="14586"/>
                  <a:pt x="19015" y="14848"/>
                  <a:pt x="18717" y="15086"/>
                </a:cubicBezTo>
                <a:cubicBezTo>
                  <a:pt x="18646" y="14705"/>
                  <a:pt x="18765" y="14407"/>
                  <a:pt x="18884" y="14110"/>
                </a:cubicBezTo>
                <a:cubicBezTo>
                  <a:pt x="18922" y="14022"/>
                  <a:pt x="18969" y="13927"/>
                  <a:pt x="19063" y="13927"/>
                </a:cubicBezTo>
                <a:close/>
                <a:moveTo>
                  <a:pt x="24491" y="15479"/>
                </a:moveTo>
                <a:lnTo>
                  <a:pt x="24491" y="15479"/>
                </a:lnTo>
                <a:cubicBezTo>
                  <a:pt x="24587" y="15848"/>
                  <a:pt x="24349" y="16003"/>
                  <a:pt x="24063" y="16241"/>
                </a:cubicBezTo>
                <a:cubicBezTo>
                  <a:pt x="24075" y="15836"/>
                  <a:pt x="24230" y="15646"/>
                  <a:pt x="24491" y="15479"/>
                </a:cubicBezTo>
                <a:close/>
                <a:moveTo>
                  <a:pt x="5596" y="15848"/>
                </a:moveTo>
                <a:lnTo>
                  <a:pt x="5596" y="15848"/>
                </a:lnTo>
                <a:cubicBezTo>
                  <a:pt x="5727" y="16122"/>
                  <a:pt x="5668" y="16336"/>
                  <a:pt x="5572" y="16574"/>
                </a:cubicBezTo>
                <a:cubicBezTo>
                  <a:pt x="5358" y="16324"/>
                  <a:pt x="5441" y="16098"/>
                  <a:pt x="5596" y="15848"/>
                </a:cubicBezTo>
                <a:close/>
                <a:moveTo>
                  <a:pt x="11680" y="16931"/>
                </a:moveTo>
                <a:lnTo>
                  <a:pt x="11680" y="16931"/>
                </a:lnTo>
                <a:cubicBezTo>
                  <a:pt x="11918" y="17336"/>
                  <a:pt x="11871" y="17622"/>
                  <a:pt x="11502" y="17932"/>
                </a:cubicBezTo>
                <a:cubicBezTo>
                  <a:pt x="11454" y="17551"/>
                  <a:pt x="11561" y="17277"/>
                  <a:pt x="11680" y="16931"/>
                </a:cubicBezTo>
                <a:close/>
                <a:moveTo>
                  <a:pt x="3846" y="18455"/>
                </a:moveTo>
                <a:lnTo>
                  <a:pt x="3846" y="18455"/>
                </a:lnTo>
                <a:cubicBezTo>
                  <a:pt x="4013" y="18586"/>
                  <a:pt x="4060" y="18741"/>
                  <a:pt x="4048" y="18956"/>
                </a:cubicBezTo>
                <a:cubicBezTo>
                  <a:pt x="3763" y="18860"/>
                  <a:pt x="3751" y="18694"/>
                  <a:pt x="3846" y="18455"/>
                </a:cubicBezTo>
                <a:close/>
                <a:moveTo>
                  <a:pt x="13312" y="19587"/>
                </a:moveTo>
                <a:lnTo>
                  <a:pt x="13312" y="19694"/>
                </a:lnTo>
                <a:cubicBezTo>
                  <a:pt x="13276" y="19908"/>
                  <a:pt x="13133" y="20051"/>
                  <a:pt x="12931" y="20087"/>
                </a:cubicBezTo>
                <a:cubicBezTo>
                  <a:pt x="12919" y="20110"/>
                  <a:pt x="12895" y="20122"/>
                  <a:pt x="12883" y="20146"/>
                </a:cubicBezTo>
                <a:cubicBezTo>
                  <a:pt x="12835" y="20099"/>
                  <a:pt x="12859" y="20075"/>
                  <a:pt x="12883" y="20039"/>
                </a:cubicBezTo>
                <a:cubicBezTo>
                  <a:pt x="12942" y="19837"/>
                  <a:pt x="13061" y="19682"/>
                  <a:pt x="13276" y="19646"/>
                </a:cubicBezTo>
                <a:cubicBezTo>
                  <a:pt x="13288" y="19610"/>
                  <a:pt x="13300" y="19598"/>
                  <a:pt x="13312" y="19587"/>
                </a:cubicBezTo>
                <a:close/>
                <a:moveTo>
                  <a:pt x="18025" y="22262"/>
                </a:moveTo>
                <a:cubicBezTo>
                  <a:pt x="18053" y="22262"/>
                  <a:pt x="18080" y="22271"/>
                  <a:pt x="18098" y="22289"/>
                </a:cubicBezTo>
                <a:cubicBezTo>
                  <a:pt x="18241" y="22504"/>
                  <a:pt x="18134" y="22694"/>
                  <a:pt x="17991" y="22920"/>
                </a:cubicBezTo>
                <a:cubicBezTo>
                  <a:pt x="17824" y="22670"/>
                  <a:pt x="17753" y="22492"/>
                  <a:pt x="17943" y="22289"/>
                </a:cubicBezTo>
                <a:cubicBezTo>
                  <a:pt x="17967" y="22271"/>
                  <a:pt x="17997" y="22262"/>
                  <a:pt x="18025" y="22262"/>
                </a:cubicBezTo>
                <a:close/>
                <a:moveTo>
                  <a:pt x="24551" y="19015"/>
                </a:moveTo>
                <a:cubicBezTo>
                  <a:pt x="25420" y="20360"/>
                  <a:pt x="26051" y="21718"/>
                  <a:pt x="26682" y="23099"/>
                </a:cubicBezTo>
                <a:cubicBezTo>
                  <a:pt x="25694" y="23063"/>
                  <a:pt x="24265" y="21158"/>
                  <a:pt x="24551" y="19015"/>
                </a:cubicBezTo>
                <a:close/>
                <a:moveTo>
                  <a:pt x="27623" y="18765"/>
                </a:moveTo>
                <a:cubicBezTo>
                  <a:pt x="28194" y="19587"/>
                  <a:pt x="27980" y="22051"/>
                  <a:pt x="27218" y="23123"/>
                </a:cubicBezTo>
                <a:cubicBezTo>
                  <a:pt x="26932" y="21599"/>
                  <a:pt x="27099" y="20182"/>
                  <a:pt x="27623" y="18765"/>
                </a:cubicBezTo>
                <a:close/>
                <a:moveTo>
                  <a:pt x="30302" y="19872"/>
                </a:moveTo>
                <a:lnTo>
                  <a:pt x="30302" y="19872"/>
                </a:lnTo>
                <a:cubicBezTo>
                  <a:pt x="30457" y="20777"/>
                  <a:pt x="29123" y="22861"/>
                  <a:pt x="27873" y="23301"/>
                </a:cubicBezTo>
                <a:cubicBezTo>
                  <a:pt x="28337" y="21861"/>
                  <a:pt x="29111" y="20741"/>
                  <a:pt x="30302" y="19872"/>
                </a:cubicBezTo>
                <a:close/>
                <a:moveTo>
                  <a:pt x="23456" y="22456"/>
                </a:moveTo>
                <a:cubicBezTo>
                  <a:pt x="24468" y="22766"/>
                  <a:pt x="25432" y="23087"/>
                  <a:pt x="26337" y="23694"/>
                </a:cubicBezTo>
                <a:cubicBezTo>
                  <a:pt x="26168" y="23727"/>
                  <a:pt x="25995" y="23743"/>
                  <a:pt x="25821" y="23743"/>
                </a:cubicBezTo>
                <a:cubicBezTo>
                  <a:pt x="24812" y="23743"/>
                  <a:pt x="23791" y="23208"/>
                  <a:pt x="23456" y="22456"/>
                </a:cubicBezTo>
                <a:close/>
                <a:moveTo>
                  <a:pt x="31865" y="22142"/>
                </a:moveTo>
                <a:cubicBezTo>
                  <a:pt x="31969" y="22142"/>
                  <a:pt x="32064" y="22158"/>
                  <a:pt x="32111" y="22254"/>
                </a:cubicBezTo>
                <a:cubicBezTo>
                  <a:pt x="32183" y="22396"/>
                  <a:pt x="32004" y="22492"/>
                  <a:pt x="31921" y="22587"/>
                </a:cubicBezTo>
                <a:cubicBezTo>
                  <a:pt x="31254" y="23420"/>
                  <a:pt x="30361" y="23754"/>
                  <a:pt x="29325" y="23813"/>
                </a:cubicBezTo>
                <a:cubicBezTo>
                  <a:pt x="29194" y="23817"/>
                  <a:pt x="29062" y="23819"/>
                  <a:pt x="28929" y="23819"/>
                </a:cubicBezTo>
                <a:cubicBezTo>
                  <a:pt x="28663" y="23819"/>
                  <a:pt x="28393" y="23813"/>
                  <a:pt x="28123" y="23813"/>
                </a:cubicBezTo>
                <a:cubicBezTo>
                  <a:pt x="28111" y="23778"/>
                  <a:pt x="28099" y="23742"/>
                  <a:pt x="28075" y="23706"/>
                </a:cubicBezTo>
                <a:cubicBezTo>
                  <a:pt x="29206" y="23170"/>
                  <a:pt x="30195" y="22313"/>
                  <a:pt x="31480" y="22158"/>
                </a:cubicBezTo>
                <a:cubicBezTo>
                  <a:pt x="31564" y="22158"/>
                  <a:pt x="31635" y="22146"/>
                  <a:pt x="31707" y="22146"/>
                </a:cubicBezTo>
                <a:cubicBezTo>
                  <a:pt x="31758" y="22146"/>
                  <a:pt x="31812" y="22142"/>
                  <a:pt x="31865" y="22142"/>
                </a:cubicBezTo>
                <a:close/>
                <a:moveTo>
                  <a:pt x="27099" y="24135"/>
                </a:moveTo>
                <a:cubicBezTo>
                  <a:pt x="27325" y="24159"/>
                  <a:pt x="27528" y="24170"/>
                  <a:pt x="27528" y="24409"/>
                </a:cubicBezTo>
                <a:cubicBezTo>
                  <a:pt x="27516" y="24635"/>
                  <a:pt x="27444" y="24932"/>
                  <a:pt x="27182" y="24944"/>
                </a:cubicBezTo>
                <a:cubicBezTo>
                  <a:pt x="27177" y="24945"/>
                  <a:pt x="27172" y="24945"/>
                  <a:pt x="27168" y="24945"/>
                </a:cubicBezTo>
                <a:cubicBezTo>
                  <a:pt x="26910" y="24945"/>
                  <a:pt x="26944" y="24631"/>
                  <a:pt x="26908" y="24432"/>
                </a:cubicBezTo>
                <a:cubicBezTo>
                  <a:pt x="26861" y="24254"/>
                  <a:pt x="26944" y="24135"/>
                  <a:pt x="27099" y="24135"/>
                </a:cubicBezTo>
                <a:close/>
                <a:moveTo>
                  <a:pt x="5128" y="24289"/>
                </a:moveTo>
                <a:cubicBezTo>
                  <a:pt x="5133" y="24289"/>
                  <a:pt x="5139" y="24289"/>
                  <a:pt x="5144" y="24290"/>
                </a:cubicBezTo>
                <a:cubicBezTo>
                  <a:pt x="5453" y="24301"/>
                  <a:pt x="5418" y="24694"/>
                  <a:pt x="5477" y="24932"/>
                </a:cubicBezTo>
                <a:cubicBezTo>
                  <a:pt x="5787" y="26159"/>
                  <a:pt x="5572" y="27314"/>
                  <a:pt x="4846" y="28361"/>
                </a:cubicBezTo>
                <a:cubicBezTo>
                  <a:pt x="4608" y="27230"/>
                  <a:pt x="4406" y="26087"/>
                  <a:pt x="4679" y="24932"/>
                </a:cubicBezTo>
                <a:cubicBezTo>
                  <a:pt x="4738" y="24674"/>
                  <a:pt x="4785" y="24289"/>
                  <a:pt x="5128" y="24289"/>
                </a:cubicBezTo>
                <a:close/>
                <a:moveTo>
                  <a:pt x="7239" y="26123"/>
                </a:moveTo>
                <a:cubicBezTo>
                  <a:pt x="7239" y="27147"/>
                  <a:pt x="6465" y="28230"/>
                  <a:pt x="5501" y="28528"/>
                </a:cubicBezTo>
                <a:cubicBezTo>
                  <a:pt x="5834" y="27528"/>
                  <a:pt x="6406" y="26754"/>
                  <a:pt x="7239" y="26123"/>
                </a:cubicBezTo>
                <a:close/>
                <a:moveTo>
                  <a:pt x="2772" y="25099"/>
                </a:moveTo>
                <a:cubicBezTo>
                  <a:pt x="3067" y="25099"/>
                  <a:pt x="3271" y="25522"/>
                  <a:pt x="3465" y="25778"/>
                </a:cubicBezTo>
                <a:cubicBezTo>
                  <a:pt x="4072" y="26599"/>
                  <a:pt x="4322" y="27504"/>
                  <a:pt x="4191" y="28600"/>
                </a:cubicBezTo>
                <a:cubicBezTo>
                  <a:pt x="3394" y="27909"/>
                  <a:pt x="2632" y="27278"/>
                  <a:pt x="2453" y="26254"/>
                </a:cubicBezTo>
                <a:cubicBezTo>
                  <a:pt x="2382" y="25861"/>
                  <a:pt x="2227" y="25313"/>
                  <a:pt x="2620" y="25135"/>
                </a:cubicBezTo>
                <a:cubicBezTo>
                  <a:pt x="2673" y="25110"/>
                  <a:pt x="2724" y="25099"/>
                  <a:pt x="2772" y="25099"/>
                </a:cubicBezTo>
                <a:close/>
                <a:moveTo>
                  <a:pt x="429" y="27171"/>
                </a:moveTo>
                <a:lnTo>
                  <a:pt x="429" y="27171"/>
                </a:lnTo>
                <a:cubicBezTo>
                  <a:pt x="1250" y="27230"/>
                  <a:pt x="1870" y="27528"/>
                  <a:pt x="2417" y="27933"/>
                </a:cubicBezTo>
                <a:cubicBezTo>
                  <a:pt x="2882" y="28230"/>
                  <a:pt x="3310" y="28588"/>
                  <a:pt x="3751" y="28921"/>
                </a:cubicBezTo>
                <a:cubicBezTo>
                  <a:pt x="3846" y="28992"/>
                  <a:pt x="3989" y="29064"/>
                  <a:pt x="3941" y="29231"/>
                </a:cubicBezTo>
                <a:cubicBezTo>
                  <a:pt x="3908" y="29347"/>
                  <a:pt x="3816" y="29365"/>
                  <a:pt x="3723" y="29365"/>
                </a:cubicBezTo>
                <a:cubicBezTo>
                  <a:pt x="3684" y="29365"/>
                  <a:pt x="3644" y="29362"/>
                  <a:pt x="3608" y="29362"/>
                </a:cubicBezTo>
                <a:cubicBezTo>
                  <a:pt x="3577" y="29362"/>
                  <a:pt x="3546" y="29363"/>
                  <a:pt x="3516" y="29363"/>
                </a:cubicBezTo>
                <a:cubicBezTo>
                  <a:pt x="3049" y="29363"/>
                  <a:pt x="2604" y="29276"/>
                  <a:pt x="2179" y="29064"/>
                </a:cubicBezTo>
                <a:cubicBezTo>
                  <a:pt x="1393" y="28659"/>
                  <a:pt x="893" y="27992"/>
                  <a:pt x="429" y="27171"/>
                </a:cubicBezTo>
                <a:close/>
                <a:moveTo>
                  <a:pt x="3497" y="29851"/>
                </a:moveTo>
                <a:cubicBezTo>
                  <a:pt x="3621" y="29851"/>
                  <a:pt x="3749" y="29859"/>
                  <a:pt x="3882" y="29874"/>
                </a:cubicBezTo>
                <a:cubicBezTo>
                  <a:pt x="3179" y="30433"/>
                  <a:pt x="2453" y="30731"/>
                  <a:pt x="1691" y="30921"/>
                </a:cubicBezTo>
                <a:cubicBezTo>
                  <a:pt x="1666" y="30930"/>
                  <a:pt x="1641" y="30935"/>
                  <a:pt x="1617" y="30935"/>
                </a:cubicBezTo>
                <a:cubicBezTo>
                  <a:pt x="1573" y="30935"/>
                  <a:pt x="1532" y="30916"/>
                  <a:pt x="1501" y="30862"/>
                </a:cubicBezTo>
                <a:cubicBezTo>
                  <a:pt x="1429" y="30743"/>
                  <a:pt x="1524" y="30671"/>
                  <a:pt x="1608" y="30612"/>
                </a:cubicBezTo>
                <a:cubicBezTo>
                  <a:pt x="2130" y="30130"/>
                  <a:pt x="2732" y="29851"/>
                  <a:pt x="3497" y="29851"/>
                </a:cubicBezTo>
                <a:close/>
                <a:moveTo>
                  <a:pt x="23158" y="25647"/>
                </a:moveTo>
                <a:cubicBezTo>
                  <a:pt x="23968" y="27576"/>
                  <a:pt x="24718" y="29409"/>
                  <a:pt x="25015" y="31421"/>
                </a:cubicBezTo>
                <a:cubicBezTo>
                  <a:pt x="24777" y="31362"/>
                  <a:pt x="24777" y="31183"/>
                  <a:pt x="24730" y="31064"/>
                </a:cubicBezTo>
                <a:cubicBezTo>
                  <a:pt x="24384" y="30231"/>
                  <a:pt x="24075" y="29373"/>
                  <a:pt x="23837" y="28516"/>
                </a:cubicBezTo>
                <a:cubicBezTo>
                  <a:pt x="23792" y="28404"/>
                  <a:pt x="23779" y="28228"/>
                  <a:pt x="23658" y="28228"/>
                </a:cubicBezTo>
                <a:cubicBezTo>
                  <a:pt x="23650" y="28228"/>
                  <a:pt x="23642" y="28229"/>
                  <a:pt x="23634" y="28230"/>
                </a:cubicBezTo>
                <a:cubicBezTo>
                  <a:pt x="23420" y="28266"/>
                  <a:pt x="23515" y="28457"/>
                  <a:pt x="23539" y="28588"/>
                </a:cubicBezTo>
                <a:cubicBezTo>
                  <a:pt x="23599" y="28862"/>
                  <a:pt x="23646" y="29112"/>
                  <a:pt x="23706" y="29373"/>
                </a:cubicBezTo>
                <a:cubicBezTo>
                  <a:pt x="23194" y="28219"/>
                  <a:pt x="23039" y="27016"/>
                  <a:pt x="23158" y="25647"/>
                </a:cubicBezTo>
                <a:close/>
                <a:moveTo>
                  <a:pt x="30957" y="26195"/>
                </a:moveTo>
                <a:cubicBezTo>
                  <a:pt x="30933" y="26587"/>
                  <a:pt x="30814" y="26849"/>
                  <a:pt x="30718" y="27111"/>
                </a:cubicBezTo>
                <a:cubicBezTo>
                  <a:pt x="29921" y="28992"/>
                  <a:pt x="28790" y="30624"/>
                  <a:pt x="27337" y="32029"/>
                </a:cubicBezTo>
                <a:cubicBezTo>
                  <a:pt x="27087" y="32279"/>
                  <a:pt x="26801" y="32517"/>
                  <a:pt x="26456" y="32648"/>
                </a:cubicBezTo>
                <a:cubicBezTo>
                  <a:pt x="26432" y="32672"/>
                  <a:pt x="26396" y="32683"/>
                  <a:pt x="26373" y="32683"/>
                </a:cubicBezTo>
                <a:cubicBezTo>
                  <a:pt x="26373" y="32636"/>
                  <a:pt x="26385" y="32612"/>
                  <a:pt x="26385" y="32576"/>
                </a:cubicBezTo>
                <a:cubicBezTo>
                  <a:pt x="27278" y="31540"/>
                  <a:pt x="28159" y="30481"/>
                  <a:pt x="29052" y="29421"/>
                </a:cubicBezTo>
                <a:cubicBezTo>
                  <a:pt x="29135" y="29314"/>
                  <a:pt x="29325" y="29219"/>
                  <a:pt x="29171" y="29064"/>
                </a:cubicBezTo>
                <a:cubicBezTo>
                  <a:pt x="29119" y="29015"/>
                  <a:pt x="29072" y="28996"/>
                  <a:pt x="29029" y="28996"/>
                </a:cubicBezTo>
                <a:cubicBezTo>
                  <a:pt x="28925" y="28996"/>
                  <a:pt x="28845" y="29110"/>
                  <a:pt x="28778" y="29195"/>
                </a:cubicBezTo>
                <a:cubicBezTo>
                  <a:pt x="28075" y="30088"/>
                  <a:pt x="27325" y="30933"/>
                  <a:pt x="26575" y="31790"/>
                </a:cubicBezTo>
                <a:cubicBezTo>
                  <a:pt x="26468" y="31910"/>
                  <a:pt x="26396" y="32052"/>
                  <a:pt x="26135" y="32124"/>
                </a:cubicBezTo>
                <a:cubicBezTo>
                  <a:pt x="27385" y="29826"/>
                  <a:pt x="29004" y="27933"/>
                  <a:pt x="30957" y="26195"/>
                </a:cubicBezTo>
                <a:close/>
                <a:moveTo>
                  <a:pt x="1048" y="33803"/>
                </a:moveTo>
                <a:lnTo>
                  <a:pt x="1096" y="33838"/>
                </a:lnTo>
                <a:cubicBezTo>
                  <a:pt x="1393" y="33838"/>
                  <a:pt x="1643" y="34017"/>
                  <a:pt x="1905" y="34184"/>
                </a:cubicBezTo>
                <a:cubicBezTo>
                  <a:pt x="3584" y="35208"/>
                  <a:pt x="5084" y="36470"/>
                  <a:pt x="6382" y="37958"/>
                </a:cubicBezTo>
                <a:cubicBezTo>
                  <a:pt x="6525" y="38148"/>
                  <a:pt x="6704" y="38315"/>
                  <a:pt x="6751" y="38577"/>
                </a:cubicBezTo>
                <a:cubicBezTo>
                  <a:pt x="6751" y="38577"/>
                  <a:pt x="6751" y="38577"/>
                  <a:pt x="6752" y="38577"/>
                </a:cubicBezTo>
                <a:lnTo>
                  <a:pt x="6752" y="38577"/>
                </a:lnTo>
                <a:cubicBezTo>
                  <a:pt x="6730" y="38579"/>
                  <a:pt x="6706" y="38582"/>
                  <a:pt x="6683" y="38582"/>
                </a:cubicBezTo>
                <a:cubicBezTo>
                  <a:pt x="6669" y="38582"/>
                  <a:pt x="6656" y="38581"/>
                  <a:pt x="6644" y="38577"/>
                </a:cubicBezTo>
                <a:cubicBezTo>
                  <a:pt x="5441" y="37553"/>
                  <a:pt x="3989" y="36863"/>
                  <a:pt x="2929" y="35660"/>
                </a:cubicBezTo>
                <a:cubicBezTo>
                  <a:pt x="2857" y="35588"/>
                  <a:pt x="2792" y="35516"/>
                  <a:pt x="2713" y="35516"/>
                </a:cubicBezTo>
                <a:cubicBezTo>
                  <a:pt x="2688" y="35516"/>
                  <a:pt x="2661" y="35523"/>
                  <a:pt x="2632" y="35541"/>
                </a:cubicBezTo>
                <a:cubicBezTo>
                  <a:pt x="2465" y="35648"/>
                  <a:pt x="2584" y="35767"/>
                  <a:pt x="2655" y="35862"/>
                </a:cubicBezTo>
                <a:cubicBezTo>
                  <a:pt x="2977" y="36303"/>
                  <a:pt x="3370" y="36624"/>
                  <a:pt x="3787" y="36934"/>
                </a:cubicBezTo>
                <a:cubicBezTo>
                  <a:pt x="4346" y="37339"/>
                  <a:pt x="4918" y="37744"/>
                  <a:pt x="5477" y="38160"/>
                </a:cubicBezTo>
                <a:cubicBezTo>
                  <a:pt x="5572" y="38232"/>
                  <a:pt x="5739" y="38279"/>
                  <a:pt x="5751" y="38458"/>
                </a:cubicBezTo>
                <a:cubicBezTo>
                  <a:pt x="5719" y="38469"/>
                  <a:pt x="5689" y="38473"/>
                  <a:pt x="5660" y="38473"/>
                </a:cubicBezTo>
                <a:cubicBezTo>
                  <a:pt x="5526" y="38473"/>
                  <a:pt x="5418" y="38376"/>
                  <a:pt x="5311" y="38327"/>
                </a:cubicBezTo>
                <a:cubicBezTo>
                  <a:pt x="4001" y="37684"/>
                  <a:pt x="3001" y="36684"/>
                  <a:pt x="2143" y="35541"/>
                </a:cubicBezTo>
                <a:cubicBezTo>
                  <a:pt x="1751" y="35017"/>
                  <a:pt x="1334" y="34481"/>
                  <a:pt x="1072" y="33874"/>
                </a:cubicBezTo>
                <a:lnTo>
                  <a:pt x="1024" y="33826"/>
                </a:lnTo>
                <a:lnTo>
                  <a:pt x="1048" y="33803"/>
                </a:lnTo>
                <a:close/>
                <a:moveTo>
                  <a:pt x="6767" y="38587"/>
                </a:moveTo>
                <a:cubicBezTo>
                  <a:pt x="6782" y="38596"/>
                  <a:pt x="6802" y="38604"/>
                  <a:pt x="6811" y="38613"/>
                </a:cubicBezTo>
                <a:cubicBezTo>
                  <a:pt x="6811" y="38613"/>
                  <a:pt x="6799" y="38637"/>
                  <a:pt x="6787" y="38637"/>
                </a:cubicBezTo>
                <a:cubicBezTo>
                  <a:pt x="6787" y="38618"/>
                  <a:pt x="6773" y="38600"/>
                  <a:pt x="6767" y="38587"/>
                </a:cubicBezTo>
                <a:close/>
                <a:moveTo>
                  <a:pt x="8847" y="31933"/>
                </a:moveTo>
                <a:cubicBezTo>
                  <a:pt x="9597" y="33636"/>
                  <a:pt x="9371" y="37875"/>
                  <a:pt x="8454" y="39172"/>
                </a:cubicBezTo>
                <a:cubicBezTo>
                  <a:pt x="8370" y="38803"/>
                  <a:pt x="8489" y="38506"/>
                  <a:pt x="8537" y="38184"/>
                </a:cubicBezTo>
                <a:cubicBezTo>
                  <a:pt x="8716" y="37113"/>
                  <a:pt x="8942" y="36065"/>
                  <a:pt x="9013" y="34969"/>
                </a:cubicBezTo>
                <a:cubicBezTo>
                  <a:pt x="9013" y="34850"/>
                  <a:pt x="9121" y="34648"/>
                  <a:pt x="8906" y="34612"/>
                </a:cubicBezTo>
                <a:cubicBezTo>
                  <a:pt x="8896" y="34611"/>
                  <a:pt x="8886" y="34610"/>
                  <a:pt x="8876" y="34610"/>
                </a:cubicBezTo>
                <a:cubicBezTo>
                  <a:pt x="8692" y="34610"/>
                  <a:pt x="8691" y="34822"/>
                  <a:pt x="8668" y="34958"/>
                </a:cubicBezTo>
                <a:cubicBezTo>
                  <a:pt x="8537" y="36041"/>
                  <a:pt x="8335" y="37136"/>
                  <a:pt x="8132" y="38220"/>
                </a:cubicBezTo>
                <a:cubicBezTo>
                  <a:pt x="8120" y="38303"/>
                  <a:pt x="8132" y="38398"/>
                  <a:pt x="8013" y="38482"/>
                </a:cubicBezTo>
                <a:cubicBezTo>
                  <a:pt x="7656" y="36684"/>
                  <a:pt x="8156" y="34196"/>
                  <a:pt x="8847" y="31933"/>
                </a:cubicBezTo>
                <a:close/>
                <a:moveTo>
                  <a:pt x="29540" y="33945"/>
                </a:moveTo>
                <a:lnTo>
                  <a:pt x="29540" y="33945"/>
                </a:lnTo>
                <a:cubicBezTo>
                  <a:pt x="29468" y="34934"/>
                  <a:pt x="25730" y="38756"/>
                  <a:pt x="24670" y="38898"/>
                </a:cubicBezTo>
                <a:cubicBezTo>
                  <a:pt x="25444" y="38291"/>
                  <a:pt x="26170" y="37732"/>
                  <a:pt x="26849" y="37089"/>
                </a:cubicBezTo>
                <a:lnTo>
                  <a:pt x="27742" y="36196"/>
                </a:lnTo>
                <a:cubicBezTo>
                  <a:pt x="27825" y="36089"/>
                  <a:pt x="28040" y="36017"/>
                  <a:pt x="27861" y="35850"/>
                </a:cubicBezTo>
                <a:cubicBezTo>
                  <a:pt x="27812" y="35804"/>
                  <a:pt x="27769" y="35787"/>
                  <a:pt x="27730" y="35787"/>
                </a:cubicBezTo>
                <a:cubicBezTo>
                  <a:pt x="27631" y="35787"/>
                  <a:pt x="27564" y="35909"/>
                  <a:pt x="27504" y="35970"/>
                </a:cubicBezTo>
                <a:cubicBezTo>
                  <a:pt x="26396" y="37113"/>
                  <a:pt x="25146" y="38101"/>
                  <a:pt x="23884" y="39041"/>
                </a:cubicBezTo>
                <a:cubicBezTo>
                  <a:pt x="23772" y="39113"/>
                  <a:pt x="23669" y="39244"/>
                  <a:pt x="23501" y="39244"/>
                </a:cubicBezTo>
                <a:cubicBezTo>
                  <a:pt x="23472" y="39244"/>
                  <a:pt x="23441" y="39241"/>
                  <a:pt x="23408" y="39232"/>
                </a:cubicBezTo>
                <a:cubicBezTo>
                  <a:pt x="25087" y="37041"/>
                  <a:pt x="27218" y="35386"/>
                  <a:pt x="29540" y="33945"/>
                </a:cubicBezTo>
                <a:close/>
                <a:moveTo>
                  <a:pt x="22122" y="31671"/>
                </a:moveTo>
                <a:cubicBezTo>
                  <a:pt x="22896" y="34410"/>
                  <a:pt x="22872" y="37148"/>
                  <a:pt x="22122" y="39875"/>
                </a:cubicBezTo>
                <a:lnTo>
                  <a:pt x="22003" y="39875"/>
                </a:lnTo>
                <a:cubicBezTo>
                  <a:pt x="22110" y="38232"/>
                  <a:pt x="22217" y="36601"/>
                  <a:pt x="22289" y="34969"/>
                </a:cubicBezTo>
                <a:cubicBezTo>
                  <a:pt x="22301" y="34755"/>
                  <a:pt x="22503" y="34374"/>
                  <a:pt x="22205" y="34338"/>
                </a:cubicBezTo>
                <a:cubicBezTo>
                  <a:pt x="22186" y="34336"/>
                  <a:pt x="22169" y="34335"/>
                  <a:pt x="22152" y="34335"/>
                </a:cubicBezTo>
                <a:cubicBezTo>
                  <a:pt x="21862" y="34335"/>
                  <a:pt x="21979" y="34718"/>
                  <a:pt x="21967" y="34910"/>
                </a:cubicBezTo>
                <a:cubicBezTo>
                  <a:pt x="21824" y="36446"/>
                  <a:pt x="21729" y="37970"/>
                  <a:pt x="21563" y="39494"/>
                </a:cubicBezTo>
                <a:cubicBezTo>
                  <a:pt x="21098" y="36851"/>
                  <a:pt x="21515" y="34255"/>
                  <a:pt x="22122" y="31671"/>
                </a:cubicBezTo>
                <a:close/>
                <a:moveTo>
                  <a:pt x="18943" y="38386"/>
                </a:moveTo>
                <a:cubicBezTo>
                  <a:pt x="19169" y="40196"/>
                  <a:pt x="19146" y="41958"/>
                  <a:pt x="19015" y="43709"/>
                </a:cubicBezTo>
                <a:cubicBezTo>
                  <a:pt x="18824" y="43054"/>
                  <a:pt x="18824" y="42375"/>
                  <a:pt x="18765" y="41696"/>
                </a:cubicBezTo>
                <a:cubicBezTo>
                  <a:pt x="18729" y="41446"/>
                  <a:pt x="18884" y="41018"/>
                  <a:pt x="18550" y="41018"/>
                </a:cubicBezTo>
                <a:cubicBezTo>
                  <a:pt x="18288" y="41030"/>
                  <a:pt x="18455" y="41458"/>
                  <a:pt x="18431" y="41696"/>
                </a:cubicBezTo>
                <a:cubicBezTo>
                  <a:pt x="18395" y="42316"/>
                  <a:pt x="18574" y="42923"/>
                  <a:pt x="18491" y="43530"/>
                </a:cubicBezTo>
                <a:cubicBezTo>
                  <a:pt x="18014" y="42911"/>
                  <a:pt x="18276" y="39244"/>
                  <a:pt x="18943" y="38386"/>
                </a:cubicBezTo>
                <a:close/>
                <a:moveTo>
                  <a:pt x="3167" y="41756"/>
                </a:moveTo>
                <a:cubicBezTo>
                  <a:pt x="5096" y="42494"/>
                  <a:pt x="6965" y="43411"/>
                  <a:pt x="8728" y="44494"/>
                </a:cubicBezTo>
                <a:cubicBezTo>
                  <a:pt x="8835" y="44554"/>
                  <a:pt x="8954" y="44602"/>
                  <a:pt x="9025" y="44721"/>
                </a:cubicBezTo>
                <a:cubicBezTo>
                  <a:pt x="9085" y="44733"/>
                  <a:pt x="9168" y="44768"/>
                  <a:pt x="9132" y="44828"/>
                </a:cubicBezTo>
                <a:cubicBezTo>
                  <a:pt x="9113" y="44856"/>
                  <a:pt x="9093" y="44866"/>
                  <a:pt x="9073" y="44866"/>
                </a:cubicBezTo>
                <a:cubicBezTo>
                  <a:pt x="9033" y="44866"/>
                  <a:pt x="8994" y="44824"/>
                  <a:pt x="8954" y="44792"/>
                </a:cubicBezTo>
                <a:cubicBezTo>
                  <a:pt x="8847" y="44721"/>
                  <a:pt x="8751" y="44661"/>
                  <a:pt x="8656" y="44578"/>
                </a:cubicBezTo>
                <a:cubicBezTo>
                  <a:pt x="7704" y="44113"/>
                  <a:pt x="6751" y="43661"/>
                  <a:pt x="5799" y="43209"/>
                </a:cubicBezTo>
                <a:cubicBezTo>
                  <a:pt x="5692" y="43161"/>
                  <a:pt x="5608" y="43113"/>
                  <a:pt x="5513" y="43089"/>
                </a:cubicBezTo>
                <a:cubicBezTo>
                  <a:pt x="5473" y="43072"/>
                  <a:pt x="5424" y="43052"/>
                  <a:pt x="5379" y="43052"/>
                </a:cubicBezTo>
                <a:cubicBezTo>
                  <a:pt x="5331" y="43052"/>
                  <a:pt x="5288" y="43075"/>
                  <a:pt x="5263" y="43149"/>
                </a:cubicBezTo>
                <a:cubicBezTo>
                  <a:pt x="5239" y="43244"/>
                  <a:pt x="5334" y="43292"/>
                  <a:pt x="5418" y="43328"/>
                </a:cubicBezTo>
                <a:cubicBezTo>
                  <a:pt x="6132" y="43697"/>
                  <a:pt x="6846" y="44042"/>
                  <a:pt x="7561" y="44399"/>
                </a:cubicBezTo>
                <a:cubicBezTo>
                  <a:pt x="7823" y="44530"/>
                  <a:pt x="8108" y="44637"/>
                  <a:pt x="8335" y="44887"/>
                </a:cubicBezTo>
                <a:cubicBezTo>
                  <a:pt x="7025" y="44673"/>
                  <a:pt x="4191" y="42982"/>
                  <a:pt x="3167" y="41756"/>
                </a:cubicBezTo>
                <a:close/>
                <a:moveTo>
                  <a:pt x="11073" y="39470"/>
                </a:moveTo>
                <a:cubicBezTo>
                  <a:pt x="11347" y="41184"/>
                  <a:pt x="11407" y="42887"/>
                  <a:pt x="11311" y="44613"/>
                </a:cubicBezTo>
                <a:lnTo>
                  <a:pt x="11192" y="44613"/>
                </a:lnTo>
                <a:cubicBezTo>
                  <a:pt x="11192" y="44066"/>
                  <a:pt x="11204" y="43530"/>
                  <a:pt x="11204" y="42982"/>
                </a:cubicBezTo>
                <a:cubicBezTo>
                  <a:pt x="11192" y="42851"/>
                  <a:pt x="11287" y="42613"/>
                  <a:pt x="11049" y="42613"/>
                </a:cubicBezTo>
                <a:cubicBezTo>
                  <a:pt x="10859" y="42613"/>
                  <a:pt x="10871" y="42851"/>
                  <a:pt x="10871" y="42994"/>
                </a:cubicBezTo>
                <a:cubicBezTo>
                  <a:pt x="10859" y="43625"/>
                  <a:pt x="10859" y="44244"/>
                  <a:pt x="10859" y="44875"/>
                </a:cubicBezTo>
                <a:cubicBezTo>
                  <a:pt x="10859" y="44947"/>
                  <a:pt x="10847" y="45006"/>
                  <a:pt x="10799" y="45078"/>
                </a:cubicBezTo>
                <a:cubicBezTo>
                  <a:pt x="10549" y="43185"/>
                  <a:pt x="10585" y="41327"/>
                  <a:pt x="11073" y="39470"/>
                </a:cubicBezTo>
                <a:close/>
                <a:moveTo>
                  <a:pt x="13633" y="44161"/>
                </a:moveTo>
                <a:cubicBezTo>
                  <a:pt x="13943" y="45328"/>
                  <a:pt x="13954" y="46542"/>
                  <a:pt x="13883" y="47816"/>
                </a:cubicBezTo>
                <a:cubicBezTo>
                  <a:pt x="13752" y="47566"/>
                  <a:pt x="13812" y="47376"/>
                  <a:pt x="13788" y="47197"/>
                </a:cubicBezTo>
                <a:cubicBezTo>
                  <a:pt x="13776" y="47078"/>
                  <a:pt x="13800" y="46911"/>
                  <a:pt x="13669" y="46899"/>
                </a:cubicBezTo>
                <a:cubicBezTo>
                  <a:pt x="13288" y="46864"/>
                  <a:pt x="13395" y="46578"/>
                  <a:pt x="13371" y="46364"/>
                </a:cubicBezTo>
                <a:cubicBezTo>
                  <a:pt x="13347" y="45614"/>
                  <a:pt x="13490" y="44887"/>
                  <a:pt x="13633" y="44161"/>
                </a:cubicBezTo>
                <a:close/>
                <a:moveTo>
                  <a:pt x="25218" y="44530"/>
                </a:moveTo>
                <a:cubicBezTo>
                  <a:pt x="24349" y="46126"/>
                  <a:pt x="22086" y="47888"/>
                  <a:pt x="20253" y="48459"/>
                </a:cubicBezTo>
                <a:cubicBezTo>
                  <a:pt x="20241" y="48292"/>
                  <a:pt x="20384" y="48281"/>
                  <a:pt x="20455" y="48221"/>
                </a:cubicBezTo>
                <a:cubicBezTo>
                  <a:pt x="21396" y="47566"/>
                  <a:pt x="22336" y="46935"/>
                  <a:pt x="23253" y="46280"/>
                </a:cubicBezTo>
                <a:cubicBezTo>
                  <a:pt x="23348" y="46209"/>
                  <a:pt x="23599" y="46185"/>
                  <a:pt x="23468" y="45983"/>
                </a:cubicBezTo>
                <a:cubicBezTo>
                  <a:pt x="23433" y="45936"/>
                  <a:pt x="23392" y="45919"/>
                  <a:pt x="23348" y="45919"/>
                </a:cubicBezTo>
                <a:cubicBezTo>
                  <a:pt x="23257" y="45919"/>
                  <a:pt x="23155" y="45994"/>
                  <a:pt x="23075" y="46042"/>
                </a:cubicBezTo>
                <a:cubicBezTo>
                  <a:pt x="21884" y="46828"/>
                  <a:pt x="20681" y="47638"/>
                  <a:pt x="19491" y="48423"/>
                </a:cubicBezTo>
                <a:cubicBezTo>
                  <a:pt x="19360" y="48519"/>
                  <a:pt x="19229" y="48638"/>
                  <a:pt x="18931" y="48685"/>
                </a:cubicBezTo>
                <a:cubicBezTo>
                  <a:pt x="20693" y="46721"/>
                  <a:pt x="22753" y="45375"/>
                  <a:pt x="25218" y="44530"/>
                </a:cubicBezTo>
                <a:close/>
                <a:moveTo>
                  <a:pt x="6167" y="47873"/>
                </a:moveTo>
                <a:cubicBezTo>
                  <a:pt x="7794" y="47873"/>
                  <a:pt x="10531" y="48360"/>
                  <a:pt x="11026" y="48804"/>
                </a:cubicBezTo>
                <a:cubicBezTo>
                  <a:pt x="10134" y="48703"/>
                  <a:pt x="9268" y="48498"/>
                  <a:pt x="8391" y="48498"/>
                </a:cubicBezTo>
                <a:cubicBezTo>
                  <a:pt x="8238" y="48498"/>
                  <a:pt x="8084" y="48505"/>
                  <a:pt x="7930" y="48519"/>
                </a:cubicBezTo>
                <a:cubicBezTo>
                  <a:pt x="7918" y="48519"/>
                  <a:pt x="7894" y="48578"/>
                  <a:pt x="7870" y="48662"/>
                </a:cubicBezTo>
                <a:cubicBezTo>
                  <a:pt x="9430" y="48924"/>
                  <a:pt x="11026" y="48947"/>
                  <a:pt x="12502" y="49578"/>
                </a:cubicBezTo>
                <a:cubicBezTo>
                  <a:pt x="10037" y="49471"/>
                  <a:pt x="7656" y="49054"/>
                  <a:pt x="5418" y="47923"/>
                </a:cubicBezTo>
                <a:cubicBezTo>
                  <a:pt x="5619" y="47889"/>
                  <a:pt x="5875" y="47873"/>
                  <a:pt x="6167" y="47873"/>
                </a:cubicBezTo>
                <a:close/>
                <a:moveTo>
                  <a:pt x="17788" y="1"/>
                </a:moveTo>
                <a:cubicBezTo>
                  <a:pt x="17169" y="906"/>
                  <a:pt x="17002" y="1989"/>
                  <a:pt x="16741" y="3061"/>
                </a:cubicBezTo>
                <a:cubicBezTo>
                  <a:pt x="16562" y="2954"/>
                  <a:pt x="16538" y="2799"/>
                  <a:pt x="16479" y="2644"/>
                </a:cubicBezTo>
                <a:cubicBezTo>
                  <a:pt x="16217" y="1942"/>
                  <a:pt x="15848" y="1287"/>
                  <a:pt x="15371" y="691"/>
                </a:cubicBezTo>
                <a:cubicBezTo>
                  <a:pt x="15243" y="543"/>
                  <a:pt x="15123" y="412"/>
                  <a:pt x="14936" y="412"/>
                </a:cubicBezTo>
                <a:cubicBezTo>
                  <a:pt x="14898" y="412"/>
                  <a:pt x="14856" y="417"/>
                  <a:pt x="14812" y="429"/>
                </a:cubicBezTo>
                <a:cubicBezTo>
                  <a:pt x="14550" y="501"/>
                  <a:pt x="14514" y="739"/>
                  <a:pt x="14490" y="977"/>
                </a:cubicBezTo>
                <a:cubicBezTo>
                  <a:pt x="14383" y="1942"/>
                  <a:pt x="14597" y="2835"/>
                  <a:pt x="15038" y="3704"/>
                </a:cubicBezTo>
                <a:cubicBezTo>
                  <a:pt x="15097" y="3811"/>
                  <a:pt x="15217" y="3894"/>
                  <a:pt x="15109" y="4085"/>
                </a:cubicBezTo>
                <a:cubicBezTo>
                  <a:pt x="14752" y="3870"/>
                  <a:pt x="14383" y="3632"/>
                  <a:pt x="14026" y="3406"/>
                </a:cubicBezTo>
                <a:cubicBezTo>
                  <a:pt x="13942" y="3360"/>
                  <a:pt x="13848" y="3300"/>
                  <a:pt x="13754" y="3300"/>
                </a:cubicBezTo>
                <a:cubicBezTo>
                  <a:pt x="13702" y="3300"/>
                  <a:pt x="13649" y="3319"/>
                  <a:pt x="13597" y="3370"/>
                </a:cubicBezTo>
                <a:cubicBezTo>
                  <a:pt x="13466" y="3513"/>
                  <a:pt x="13550" y="3644"/>
                  <a:pt x="13609" y="3775"/>
                </a:cubicBezTo>
                <a:cubicBezTo>
                  <a:pt x="13883" y="4359"/>
                  <a:pt x="14264" y="4799"/>
                  <a:pt x="14836" y="5097"/>
                </a:cubicBezTo>
                <a:cubicBezTo>
                  <a:pt x="15252" y="5323"/>
                  <a:pt x="15705" y="5478"/>
                  <a:pt x="16169" y="5597"/>
                </a:cubicBezTo>
                <a:cubicBezTo>
                  <a:pt x="16324" y="5632"/>
                  <a:pt x="16479" y="5680"/>
                  <a:pt x="16479" y="5894"/>
                </a:cubicBezTo>
                <a:cubicBezTo>
                  <a:pt x="16502" y="6406"/>
                  <a:pt x="16562" y="6942"/>
                  <a:pt x="16443" y="7478"/>
                </a:cubicBezTo>
                <a:cubicBezTo>
                  <a:pt x="15514" y="11526"/>
                  <a:pt x="14824" y="15610"/>
                  <a:pt x="14502" y="19765"/>
                </a:cubicBezTo>
                <a:cubicBezTo>
                  <a:pt x="14121" y="24944"/>
                  <a:pt x="14443" y="30088"/>
                  <a:pt x="15157" y="35219"/>
                </a:cubicBezTo>
                <a:cubicBezTo>
                  <a:pt x="15514" y="37720"/>
                  <a:pt x="15621" y="40220"/>
                  <a:pt x="15502" y="42744"/>
                </a:cubicBezTo>
                <a:cubicBezTo>
                  <a:pt x="15502" y="42863"/>
                  <a:pt x="15550" y="43018"/>
                  <a:pt x="15371" y="43161"/>
                </a:cubicBezTo>
                <a:cubicBezTo>
                  <a:pt x="15133" y="42601"/>
                  <a:pt x="14895" y="42101"/>
                  <a:pt x="14657" y="41589"/>
                </a:cubicBezTo>
                <a:cubicBezTo>
                  <a:pt x="12645" y="37291"/>
                  <a:pt x="10787" y="32933"/>
                  <a:pt x="10275" y="28135"/>
                </a:cubicBezTo>
                <a:cubicBezTo>
                  <a:pt x="10144" y="26968"/>
                  <a:pt x="9775" y="25814"/>
                  <a:pt x="10144" y="24611"/>
                </a:cubicBezTo>
                <a:cubicBezTo>
                  <a:pt x="10454" y="23647"/>
                  <a:pt x="10680" y="22658"/>
                  <a:pt x="11442" y="21908"/>
                </a:cubicBezTo>
                <a:cubicBezTo>
                  <a:pt x="11645" y="21694"/>
                  <a:pt x="11823" y="21468"/>
                  <a:pt x="12002" y="21230"/>
                </a:cubicBezTo>
                <a:cubicBezTo>
                  <a:pt x="12204" y="20968"/>
                  <a:pt x="12442" y="20753"/>
                  <a:pt x="12752" y="20658"/>
                </a:cubicBezTo>
                <a:cubicBezTo>
                  <a:pt x="13097" y="20515"/>
                  <a:pt x="13371" y="20301"/>
                  <a:pt x="13609" y="20015"/>
                </a:cubicBezTo>
                <a:cubicBezTo>
                  <a:pt x="13716" y="19884"/>
                  <a:pt x="13776" y="19729"/>
                  <a:pt x="13693" y="19563"/>
                </a:cubicBezTo>
                <a:cubicBezTo>
                  <a:pt x="13597" y="19420"/>
                  <a:pt x="13478" y="19348"/>
                  <a:pt x="13300" y="19325"/>
                </a:cubicBezTo>
                <a:cubicBezTo>
                  <a:pt x="13289" y="19324"/>
                  <a:pt x="13278" y="19324"/>
                  <a:pt x="13267" y="19324"/>
                </a:cubicBezTo>
                <a:cubicBezTo>
                  <a:pt x="12915" y="19324"/>
                  <a:pt x="12663" y="19512"/>
                  <a:pt x="12478" y="19801"/>
                </a:cubicBezTo>
                <a:cubicBezTo>
                  <a:pt x="12240" y="20194"/>
                  <a:pt x="12002" y="20599"/>
                  <a:pt x="11752" y="20980"/>
                </a:cubicBezTo>
                <a:cubicBezTo>
                  <a:pt x="11621" y="21194"/>
                  <a:pt x="11490" y="21444"/>
                  <a:pt x="11156" y="21587"/>
                </a:cubicBezTo>
                <a:cubicBezTo>
                  <a:pt x="11347" y="20670"/>
                  <a:pt x="11347" y="19789"/>
                  <a:pt x="11395" y="18932"/>
                </a:cubicBezTo>
                <a:cubicBezTo>
                  <a:pt x="11407" y="18634"/>
                  <a:pt x="11573" y="18420"/>
                  <a:pt x="11788" y="18217"/>
                </a:cubicBezTo>
                <a:cubicBezTo>
                  <a:pt x="12109" y="17884"/>
                  <a:pt x="12264" y="17479"/>
                  <a:pt x="12097" y="17027"/>
                </a:cubicBezTo>
                <a:cubicBezTo>
                  <a:pt x="11993" y="16795"/>
                  <a:pt x="11866" y="16586"/>
                  <a:pt x="11585" y="16586"/>
                </a:cubicBezTo>
                <a:cubicBezTo>
                  <a:pt x="11577" y="16586"/>
                  <a:pt x="11569" y="16586"/>
                  <a:pt x="11561" y="16586"/>
                </a:cubicBezTo>
                <a:cubicBezTo>
                  <a:pt x="11276" y="16610"/>
                  <a:pt x="11216" y="16824"/>
                  <a:pt x="11156" y="17039"/>
                </a:cubicBezTo>
                <a:cubicBezTo>
                  <a:pt x="10978" y="17705"/>
                  <a:pt x="10871" y="18408"/>
                  <a:pt x="10930" y="19110"/>
                </a:cubicBezTo>
                <a:cubicBezTo>
                  <a:pt x="11085" y="20896"/>
                  <a:pt x="10502" y="22516"/>
                  <a:pt x="9918" y="24135"/>
                </a:cubicBezTo>
                <a:cubicBezTo>
                  <a:pt x="9906" y="24170"/>
                  <a:pt x="9859" y="24182"/>
                  <a:pt x="9775" y="24242"/>
                </a:cubicBezTo>
                <a:cubicBezTo>
                  <a:pt x="9668" y="23575"/>
                  <a:pt x="9597" y="22956"/>
                  <a:pt x="9502" y="22349"/>
                </a:cubicBezTo>
                <a:cubicBezTo>
                  <a:pt x="9132" y="19670"/>
                  <a:pt x="8942" y="16991"/>
                  <a:pt x="8894" y="14288"/>
                </a:cubicBezTo>
                <a:cubicBezTo>
                  <a:pt x="8894" y="14086"/>
                  <a:pt x="8882" y="13872"/>
                  <a:pt x="9073" y="13776"/>
                </a:cubicBezTo>
                <a:cubicBezTo>
                  <a:pt x="9453" y="13596"/>
                  <a:pt x="9765" y="13218"/>
                  <a:pt x="10202" y="13218"/>
                </a:cubicBezTo>
                <a:cubicBezTo>
                  <a:pt x="10313" y="13218"/>
                  <a:pt x="10431" y="13242"/>
                  <a:pt x="10561" y="13300"/>
                </a:cubicBezTo>
                <a:cubicBezTo>
                  <a:pt x="10587" y="13315"/>
                  <a:pt x="10612" y="13320"/>
                  <a:pt x="10638" y="13320"/>
                </a:cubicBezTo>
                <a:cubicBezTo>
                  <a:pt x="10672" y="13320"/>
                  <a:pt x="10706" y="13312"/>
                  <a:pt x="10740" y="13312"/>
                </a:cubicBezTo>
                <a:cubicBezTo>
                  <a:pt x="10814" y="13317"/>
                  <a:pt x="10887" y="13320"/>
                  <a:pt x="10959" y="13320"/>
                </a:cubicBezTo>
                <a:cubicBezTo>
                  <a:pt x="12030" y="13320"/>
                  <a:pt x="12853" y="12756"/>
                  <a:pt x="13645" y="12109"/>
                </a:cubicBezTo>
                <a:cubicBezTo>
                  <a:pt x="13871" y="11931"/>
                  <a:pt x="14145" y="11752"/>
                  <a:pt x="14074" y="11431"/>
                </a:cubicBezTo>
                <a:cubicBezTo>
                  <a:pt x="14002" y="11097"/>
                  <a:pt x="13645" y="11074"/>
                  <a:pt x="13371" y="10978"/>
                </a:cubicBezTo>
                <a:cubicBezTo>
                  <a:pt x="13300" y="10955"/>
                  <a:pt x="13216" y="10955"/>
                  <a:pt x="13121" y="10931"/>
                </a:cubicBezTo>
                <a:cubicBezTo>
                  <a:pt x="13022" y="10911"/>
                  <a:pt x="12923" y="10904"/>
                  <a:pt x="12824" y="10904"/>
                </a:cubicBezTo>
                <a:cubicBezTo>
                  <a:pt x="12497" y="10904"/>
                  <a:pt x="12168" y="10989"/>
                  <a:pt x="11811" y="11026"/>
                </a:cubicBezTo>
                <a:cubicBezTo>
                  <a:pt x="11859" y="10931"/>
                  <a:pt x="11883" y="10859"/>
                  <a:pt x="11918" y="10800"/>
                </a:cubicBezTo>
                <a:cubicBezTo>
                  <a:pt x="12264" y="10216"/>
                  <a:pt x="12597" y="9621"/>
                  <a:pt x="12680" y="8931"/>
                </a:cubicBezTo>
                <a:cubicBezTo>
                  <a:pt x="12692" y="8669"/>
                  <a:pt x="12704" y="8395"/>
                  <a:pt x="12466" y="8216"/>
                </a:cubicBezTo>
                <a:cubicBezTo>
                  <a:pt x="12379" y="8154"/>
                  <a:pt x="12291" y="8129"/>
                  <a:pt x="12205" y="8129"/>
                </a:cubicBezTo>
                <a:cubicBezTo>
                  <a:pt x="12044" y="8129"/>
                  <a:pt x="11887" y="8214"/>
                  <a:pt x="11740" y="8299"/>
                </a:cubicBezTo>
                <a:cubicBezTo>
                  <a:pt x="11168" y="8609"/>
                  <a:pt x="10740" y="9073"/>
                  <a:pt x="10335" y="9585"/>
                </a:cubicBezTo>
                <a:cubicBezTo>
                  <a:pt x="10280" y="9663"/>
                  <a:pt x="10245" y="9802"/>
                  <a:pt x="10125" y="9802"/>
                </a:cubicBezTo>
                <a:cubicBezTo>
                  <a:pt x="10116" y="9802"/>
                  <a:pt x="10107" y="9801"/>
                  <a:pt x="10097" y="9800"/>
                </a:cubicBezTo>
                <a:cubicBezTo>
                  <a:pt x="9954" y="9776"/>
                  <a:pt x="10002" y="9609"/>
                  <a:pt x="9978" y="9502"/>
                </a:cubicBezTo>
                <a:cubicBezTo>
                  <a:pt x="9894" y="8931"/>
                  <a:pt x="9835" y="8335"/>
                  <a:pt x="9644" y="7764"/>
                </a:cubicBezTo>
                <a:cubicBezTo>
                  <a:pt x="9561" y="7514"/>
                  <a:pt x="9478" y="7276"/>
                  <a:pt x="9299" y="7061"/>
                </a:cubicBezTo>
                <a:cubicBezTo>
                  <a:pt x="9170" y="6932"/>
                  <a:pt x="9040" y="6835"/>
                  <a:pt x="8869" y="6835"/>
                </a:cubicBezTo>
                <a:cubicBezTo>
                  <a:pt x="8835" y="6835"/>
                  <a:pt x="8800" y="6839"/>
                  <a:pt x="8763" y="6847"/>
                </a:cubicBezTo>
                <a:cubicBezTo>
                  <a:pt x="8537" y="6883"/>
                  <a:pt x="8466" y="7049"/>
                  <a:pt x="8418" y="7240"/>
                </a:cubicBezTo>
                <a:cubicBezTo>
                  <a:pt x="8359" y="7561"/>
                  <a:pt x="8299" y="7871"/>
                  <a:pt x="8251" y="8180"/>
                </a:cubicBezTo>
                <a:cubicBezTo>
                  <a:pt x="8192" y="8692"/>
                  <a:pt x="8156" y="9204"/>
                  <a:pt x="8108" y="9740"/>
                </a:cubicBezTo>
                <a:cubicBezTo>
                  <a:pt x="7858" y="9657"/>
                  <a:pt x="7799" y="9466"/>
                  <a:pt x="7692" y="9311"/>
                </a:cubicBezTo>
                <a:cubicBezTo>
                  <a:pt x="7323" y="8752"/>
                  <a:pt x="6965" y="8180"/>
                  <a:pt x="6525" y="7680"/>
                </a:cubicBezTo>
                <a:cubicBezTo>
                  <a:pt x="6409" y="7545"/>
                  <a:pt x="6301" y="7362"/>
                  <a:pt x="6111" y="7362"/>
                </a:cubicBezTo>
                <a:cubicBezTo>
                  <a:pt x="6067" y="7362"/>
                  <a:pt x="6019" y="7372"/>
                  <a:pt x="5965" y="7395"/>
                </a:cubicBezTo>
                <a:cubicBezTo>
                  <a:pt x="5727" y="7478"/>
                  <a:pt x="5799" y="7740"/>
                  <a:pt x="5799" y="7930"/>
                </a:cubicBezTo>
                <a:cubicBezTo>
                  <a:pt x="5799" y="8097"/>
                  <a:pt x="5811" y="8240"/>
                  <a:pt x="5846" y="8407"/>
                </a:cubicBezTo>
                <a:cubicBezTo>
                  <a:pt x="6013" y="9311"/>
                  <a:pt x="6311" y="10181"/>
                  <a:pt x="6811" y="10955"/>
                </a:cubicBezTo>
                <a:cubicBezTo>
                  <a:pt x="6870" y="11038"/>
                  <a:pt x="6989" y="11145"/>
                  <a:pt x="6918" y="11252"/>
                </a:cubicBezTo>
                <a:cubicBezTo>
                  <a:pt x="6884" y="11286"/>
                  <a:pt x="6845" y="11299"/>
                  <a:pt x="6804" y="11299"/>
                </a:cubicBezTo>
                <a:cubicBezTo>
                  <a:pt x="6731" y="11299"/>
                  <a:pt x="6653" y="11259"/>
                  <a:pt x="6584" y="11228"/>
                </a:cubicBezTo>
                <a:lnTo>
                  <a:pt x="5299" y="10740"/>
                </a:lnTo>
                <a:cubicBezTo>
                  <a:pt x="5241" y="10727"/>
                  <a:pt x="5180" y="10704"/>
                  <a:pt x="5120" y="10704"/>
                </a:cubicBezTo>
                <a:cubicBezTo>
                  <a:pt x="5070" y="10704"/>
                  <a:pt x="5021" y="10721"/>
                  <a:pt x="4977" y="10776"/>
                </a:cubicBezTo>
                <a:cubicBezTo>
                  <a:pt x="4906" y="10859"/>
                  <a:pt x="4977" y="10966"/>
                  <a:pt x="5037" y="11038"/>
                </a:cubicBezTo>
                <a:cubicBezTo>
                  <a:pt x="5715" y="11848"/>
                  <a:pt x="6489" y="12514"/>
                  <a:pt x="7573" y="12681"/>
                </a:cubicBezTo>
                <a:cubicBezTo>
                  <a:pt x="8228" y="12776"/>
                  <a:pt x="8513" y="13062"/>
                  <a:pt x="8537" y="13753"/>
                </a:cubicBezTo>
                <a:cubicBezTo>
                  <a:pt x="8549" y="14169"/>
                  <a:pt x="8537" y="14598"/>
                  <a:pt x="8537" y="15015"/>
                </a:cubicBezTo>
                <a:cubicBezTo>
                  <a:pt x="8585" y="17765"/>
                  <a:pt x="8847" y="20491"/>
                  <a:pt x="9240" y="23218"/>
                </a:cubicBezTo>
                <a:cubicBezTo>
                  <a:pt x="9263" y="23373"/>
                  <a:pt x="9347" y="23551"/>
                  <a:pt x="9132" y="23718"/>
                </a:cubicBezTo>
                <a:cubicBezTo>
                  <a:pt x="8275" y="22456"/>
                  <a:pt x="7275" y="21313"/>
                  <a:pt x="6573" y="19968"/>
                </a:cubicBezTo>
                <a:cubicBezTo>
                  <a:pt x="6275" y="19408"/>
                  <a:pt x="6037" y="18813"/>
                  <a:pt x="5870" y="18194"/>
                </a:cubicBezTo>
                <a:cubicBezTo>
                  <a:pt x="5739" y="17705"/>
                  <a:pt x="5727" y="17229"/>
                  <a:pt x="5930" y="16753"/>
                </a:cubicBezTo>
                <a:cubicBezTo>
                  <a:pt x="6073" y="16431"/>
                  <a:pt x="6073" y="16098"/>
                  <a:pt x="5977" y="15777"/>
                </a:cubicBezTo>
                <a:cubicBezTo>
                  <a:pt x="5930" y="15598"/>
                  <a:pt x="5846" y="15419"/>
                  <a:pt x="5620" y="15384"/>
                </a:cubicBezTo>
                <a:cubicBezTo>
                  <a:pt x="5600" y="15382"/>
                  <a:pt x="5581" y="15381"/>
                  <a:pt x="5563" y="15381"/>
                </a:cubicBezTo>
                <a:cubicBezTo>
                  <a:pt x="5350" y="15381"/>
                  <a:pt x="5231" y="15506"/>
                  <a:pt x="5132" y="15681"/>
                </a:cubicBezTo>
                <a:cubicBezTo>
                  <a:pt x="5001" y="15919"/>
                  <a:pt x="4941" y="16193"/>
                  <a:pt x="4977" y="16467"/>
                </a:cubicBezTo>
                <a:cubicBezTo>
                  <a:pt x="5060" y="16908"/>
                  <a:pt x="5311" y="17277"/>
                  <a:pt x="5382" y="17705"/>
                </a:cubicBezTo>
                <a:cubicBezTo>
                  <a:pt x="5549" y="18598"/>
                  <a:pt x="5870" y="19432"/>
                  <a:pt x="6287" y="20241"/>
                </a:cubicBezTo>
                <a:cubicBezTo>
                  <a:pt x="6346" y="20360"/>
                  <a:pt x="6489" y="20456"/>
                  <a:pt x="6382" y="20634"/>
                </a:cubicBezTo>
                <a:cubicBezTo>
                  <a:pt x="5846" y="20480"/>
                  <a:pt x="5382" y="20182"/>
                  <a:pt x="4918" y="19884"/>
                </a:cubicBezTo>
                <a:cubicBezTo>
                  <a:pt x="4656" y="19706"/>
                  <a:pt x="4489" y="19479"/>
                  <a:pt x="4477" y="19134"/>
                </a:cubicBezTo>
                <a:cubicBezTo>
                  <a:pt x="4465" y="18813"/>
                  <a:pt x="4370" y="18515"/>
                  <a:pt x="4144" y="18253"/>
                </a:cubicBezTo>
                <a:cubicBezTo>
                  <a:pt x="4043" y="18129"/>
                  <a:pt x="3913" y="18066"/>
                  <a:pt x="3768" y="18066"/>
                </a:cubicBezTo>
                <a:cubicBezTo>
                  <a:pt x="3690" y="18066"/>
                  <a:pt x="3608" y="18085"/>
                  <a:pt x="3525" y="18122"/>
                </a:cubicBezTo>
                <a:cubicBezTo>
                  <a:pt x="3298" y="18229"/>
                  <a:pt x="3286" y="18432"/>
                  <a:pt x="3298" y="18646"/>
                </a:cubicBezTo>
                <a:cubicBezTo>
                  <a:pt x="3310" y="18908"/>
                  <a:pt x="3477" y="19087"/>
                  <a:pt x="3656" y="19265"/>
                </a:cubicBezTo>
                <a:cubicBezTo>
                  <a:pt x="4429" y="20027"/>
                  <a:pt x="5370" y="20539"/>
                  <a:pt x="6346" y="20992"/>
                </a:cubicBezTo>
                <a:cubicBezTo>
                  <a:pt x="6644" y="21146"/>
                  <a:pt x="6930" y="21277"/>
                  <a:pt x="7120" y="21551"/>
                </a:cubicBezTo>
                <a:cubicBezTo>
                  <a:pt x="7704" y="22385"/>
                  <a:pt x="8299" y="23194"/>
                  <a:pt x="8882" y="24028"/>
                </a:cubicBezTo>
                <a:cubicBezTo>
                  <a:pt x="9204" y="24504"/>
                  <a:pt x="9466" y="25040"/>
                  <a:pt x="9549" y="25623"/>
                </a:cubicBezTo>
                <a:cubicBezTo>
                  <a:pt x="9656" y="26325"/>
                  <a:pt x="9728" y="27040"/>
                  <a:pt x="9835" y="27742"/>
                </a:cubicBezTo>
                <a:cubicBezTo>
                  <a:pt x="10180" y="30159"/>
                  <a:pt x="10621" y="32576"/>
                  <a:pt x="11442" y="34898"/>
                </a:cubicBezTo>
                <a:cubicBezTo>
                  <a:pt x="12442" y="37696"/>
                  <a:pt x="13716" y="40387"/>
                  <a:pt x="14919" y="43101"/>
                </a:cubicBezTo>
                <a:cubicBezTo>
                  <a:pt x="15252" y="43828"/>
                  <a:pt x="15538" y="44554"/>
                  <a:pt x="15609" y="45375"/>
                </a:cubicBezTo>
                <a:cubicBezTo>
                  <a:pt x="15740" y="47054"/>
                  <a:pt x="15919" y="48721"/>
                  <a:pt x="16169" y="50388"/>
                </a:cubicBezTo>
                <a:cubicBezTo>
                  <a:pt x="16288" y="51150"/>
                  <a:pt x="16407" y="51924"/>
                  <a:pt x="16526" y="52698"/>
                </a:cubicBezTo>
                <a:cubicBezTo>
                  <a:pt x="16512" y="52699"/>
                  <a:pt x="16499" y="52700"/>
                  <a:pt x="16487" y="52700"/>
                </a:cubicBezTo>
                <a:cubicBezTo>
                  <a:pt x="16281" y="52700"/>
                  <a:pt x="16224" y="52525"/>
                  <a:pt x="16145" y="52424"/>
                </a:cubicBezTo>
                <a:cubicBezTo>
                  <a:pt x="15633" y="51829"/>
                  <a:pt x="15157" y="51174"/>
                  <a:pt x="14597" y="50614"/>
                </a:cubicBezTo>
                <a:cubicBezTo>
                  <a:pt x="14109" y="50126"/>
                  <a:pt x="13895" y="49686"/>
                  <a:pt x="14085" y="48947"/>
                </a:cubicBezTo>
                <a:cubicBezTo>
                  <a:pt x="14490" y="47340"/>
                  <a:pt x="14312" y="45685"/>
                  <a:pt x="14062" y="44066"/>
                </a:cubicBezTo>
                <a:cubicBezTo>
                  <a:pt x="13990" y="43613"/>
                  <a:pt x="13907" y="43185"/>
                  <a:pt x="13823" y="42744"/>
                </a:cubicBezTo>
                <a:cubicBezTo>
                  <a:pt x="13789" y="42607"/>
                  <a:pt x="13755" y="42458"/>
                  <a:pt x="13571" y="42458"/>
                </a:cubicBezTo>
                <a:cubicBezTo>
                  <a:pt x="13564" y="42458"/>
                  <a:pt x="13557" y="42458"/>
                  <a:pt x="13550" y="42458"/>
                </a:cubicBezTo>
                <a:cubicBezTo>
                  <a:pt x="13359" y="42470"/>
                  <a:pt x="13347" y="42625"/>
                  <a:pt x="13312" y="42768"/>
                </a:cubicBezTo>
                <a:cubicBezTo>
                  <a:pt x="13288" y="42923"/>
                  <a:pt x="13276" y="43054"/>
                  <a:pt x="13252" y="43197"/>
                </a:cubicBezTo>
                <a:cubicBezTo>
                  <a:pt x="13038" y="44828"/>
                  <a:pt x="12835" y="46447"/>
                  <a:pt x="13050" y="48102"/>
                </a:cubicBezTo>
                <a:cubicBezTo>
                  <a:pt x="13073" y="48352"/>
                  <a:pt x="13192" y="48614"/>
                  <a:pt x="13073" y="48959"/>
                </a:cubicBezTo>
                <a:cubicBezTo>
                  <a:pt x="12776" y="48638"/>
                  <a:pt x="12538" y="48352"/>
                  <a:pt x="12276" y="48078"/>
                </a:cubicBezTo>
                <a:cubicBezTo>
                  <a:pt x="11668" y="47471"/>
                  <a:pt x="11216" y="46852"/>
                  <a:pt x="11609" y="45935"/>
                </a:cubicBezTo>
                <a:cubicBezTo>
                  <a:pt x="11621" y="45911"/>
                  <a:pt x="11621" y="45876"/>
                  <a:pt x="11621" y="45852"/>
                </a:cubicBezTo>
                <a:cubicBezTo>
                  <a:pt x="11788" y="43185"/>
                  <a:pt x="11680" y="40518"/>
                  <a:pt x="11216" y="37875"/>
                </a:cubicBezTo>
                <a:cubicBezTo>
                  <a:pt x="11204" y="37720"/>
                  <a:pt x="11168" y="37577"/>
                  <a:pt x="10978" y="37577"/>
                </a:cubicBezTo>
                <a:cubicBezTo>
                  <a:pt x="10799" y="37577"/>
                  <a:pt x="10787" y="37720"/>
                  <a:pt x="10775" y="37863"/>
                </a:cubicBezTo>
                <a:cubicBezTo>
                  <a:pt x="10478" y="40184"/>
                  <a:pt x="10002" y="42506"/>
                  <a:pt x="10252" y="44863"/>
                </a:cubicBezTo>
                <a:cubicBezTo>
                  <a:pt x="10264" y="44983"/>
                  <a:pt x="10335" y="45149"/>
                  <a:pt x="10144" y="45256"/>
                </a:cubicBezTo>
                <a:lnTo>
                  <a:pt x="10013" y="45078"/>
                </a:lnTo>
                <a:cubicBezTo>
                  <a:pt x="9240" y="43947"/>
                  <a:pt x="8787" y="42685"/>
                  <a:pt x="8394" y="41387"/>
                </a:cubicBezTo>
                <a:cubicBezTo>
                  <a:pt x="8192" y="40744"/>
                  <a:pt x="8251" y="40161"/>
                  <a:pt x="8609" y="39601"/>
                </a:cubicBezTo>
                <a:cubicBezTo>
                  <a:pt x="9180" y="38696"/>
                  <a:pt x="9490" y="37684"/>
                  <a:pt x="9585" y="36612"/>
                </a:cubicBezTo>
                <a:cubicBezTo>
                  <a:pt x="9704" y="35160"/>
                  <a:pt x="9478" y="33731"/>
                  <a:pt x="9347" y="32302"/>
                </a:cubicBezTo>
                <a:cubicBezTo>
                  <a:pt x="9299" y="31826"/>
                  <a:pt x="9204" y="31350"/>
                  <a:pt x="9073" y="30897"/>
                </a:cubicBezTo>
                <a:cubicBezTo>
                  <a:pt x="9027" y="30750"/>
                  <a:pt x="8960" y="30635"/>
                  <a:pt x="8799" y="30635"/>
                </a:cubicBezTo>
                <a:cubicBezTo>
                  <a:pt x="8792" y="30635"/>
                  <a:pt x="8783" y="30635"/>
                  <a:pt x="8775" y="30636"/>
                </a:cubicBezTo>
                <a:cubicBezTo>
                  <a:pt x="8597" y="30659"/>
                  <a:pt x="8597" y="30802"/>
                  <a:pt x="8573" y="30921"/>
                </a:cubicBezTo>
                <a:cubicBezTo>
                  <a:pt x="8537" y="31100"/>
                  <a:pt x="8513" y="31278"/>
                  <a:pt x="8478" y="31445"/>
                </a:cubicBezTo>
                <a:cubicBezTo>
                  <a:pt x="8192" y="32922"/>
                  <a:pt x="7704" y="34326"/>
                  <a:pt x="7525" y="35815"/>
                </a:cubicBezTo>
                <a:cubicBezTo>
                  <a:pt x="7466" y="36327"/>
                  <a:pt x="7466" y="36827"/>
                  <a:pt x="7442" y="37351"/>
                </a:cubicBezTo>
                <a:cubicBezTo>
                  <a:pt x="7287" y="37327"/>
                  <a:pt x="7287" y="37220"/>
                  <a:pt x="7263" y="37148"/>
                </a:cubicBezTo>
                <a:cubicBezTo>
                  <a:pt x="6584" y="34898"/>
                  <a:pt x="5918" y="32648"/>
                  <a:pt x="5263" y="30386"/>
                </a:cubicBezTo>
                <a:cubicBezTo>
                  <a:pt x="5072" y="29743"/>
                  <a:pt x="5334" y="29183"/>
                  <a:pt x="5918" y="28838"/>
                </a:cubicBezTo>
                <a:cubicBezTo>
                  <a:pt x="6918" y="28242"/>
                  <a:pt x="7561" y="27421"/>
                  <a:pt x="7656" y="26230"/>
                </a:cubicBezTo>
                <a:cubicBezTo>
                  <a:pt x="7680" y="26040"/>
                  <a:pt x="7751" y="25814"/>
                  <a:pt x="7525" y="25683"/>
                </a:cubicBezTo>
                <a:cubicBezTo>
                  <a:pt x="7466" y="25645"/>
                  <a:pt x="7409" y="25630"/>
                  <a:pt x="7355" y="25630"/>
                </a:cubicBezTo>
                <a:cubicBezTo>
                  <a:pt x="7201" y="25630"/>
                  <a:pt x="7065" y="25753"/>
                  <a:pt x="6942" y="25849"/>
                </a:cubicBezTo>
                <a:cubicBezTo>
                  <a:pt x="6644" y="26087"/>
                  <a:pt x="6370" y="26337"/>
                  <a:pt x="6037" y="26611"/>
                </a:cubicBezTo>
                <a:cubicBezTo>
                  <a:pt x="5953" y="26385"/>
                  <a:pt x="5977" y="26206"/>
                  <a:pt x="5977" y="26040"/>
                </a:cubicBezTo>
                <a:cubicBezTo>
                  <a:pt x="5965" y="25480"/>
                  <a:pt x="5918" y="24909"/>
                  <a:pt x="5680" y="24385"/>
                </a:cubicBezTo>
                <a:cubicBezTo>
                  <a:pt x="5548" y="24090"/>
                  <a:pt x="5327" y="23939"/>
                  <a:pt x="5092" y="23939"/>
                </a:cubicBezTo>
                <a:cubicBezTo>
                  <a:pt x="4902" y="23939"/>
                  <a:pt x="4702" y="24039"/>
                  <a:pt x="4537" y="24242"/>
                </a:cubicBezTo>
                <a:cubicBezTo>
                  <a:pt x="4322" y="24492"/>
                  <a:pt x="4239" y="24790"/>
                  <a:pt x="4168" y="25099"/>
                </a:cubicBezTo>
                <a:cubicBezTo>
                  <a:pt x="4108" y="25373"/>
                  <a:pt x="4168" y="25671"/>
                  <a:pt x="3989" y="25933"/>
                </a:cubicBezTo>
                <a:cubicBezTo>
                  <a:pt x="3656" y="25623"/>
                  <a:pt x="3453" y="25218"/>
                  <a:pt x="3072" y="24980"/>
                </a:cubicBezTo>
                <a:cubicBezTo>
                  <a:pt x="2900" y="24872"/>
                  <a:pt x="2739" y="24819"/>
                  <a:pt x="2595" y="24819"/>
                </a:cubicBezTo>
                <a:cubicBezTo>
                  <a:pt x="2311" y="24819"/>
                  <a:pt x="2095" y="25025"/>
                  <a:pt x="2001" y="25421"/>
                </a:cubicBezTo>
                <a:cubicBezTo>
                  <a:pt x="1917" y="25802"/>
                  <a:pt x="1929" y="26206"/>
                  <a:pt x="2060" y="26576"/>
                </a:cubicBezTo>
                <a:cubicBezTo>
                  <a:pt x="2155" y="26861"/>
                  <a:pt x="2274" y="27123"/>
                  <a:pt x="2405" y="27480"/>
                </a:cubicBezTo>
                <a:cubicBezTo>
                  <a:pt x="1941" y="27326"/>
                  <a:pt x="1560" y="27159"/>
                  <a:pt x="1167" y="27040"/>
                </a:cubicBezTo>
                <a:cubicBezTo>
                  <a:pt x="930" y="26966"/>
                  <a:pt x="688" y="26887"/>
                  <a:pt x="444" y="26887"/>
                </a:cubicBezTo>
                <a:cubicBezTo>
                  <a:pt x="297" y="26887"/>
                  <a:pt x="149" y="26916"/>
                  <a:pt x="0" y="26992"/>
                </a:cubicBezTo>
                <a:lnTo>
                  <a:pt x="0" y="27421"/>
                </a:lnTo>
                <a:cubicBezTo>
                  <a:pt x="191" y="27528"/>
                  <a:pt x="238" y="27742"/>
                  <a:pt x="358" y="27897"/>
                </a:cubicBezTo>
                <a:cubicBezTo>
                  <a:pt x="858" y="28647"/>
                  <a:pt x="1489" y="29231"/>
                  <a:pt x="2358" y="29493"/>
                </a:cubicBezTo>
                <a:cubicBezTo>
                  <a:pt x="2405" y="29504"/>
                  <a:pt x="2465" y="29540"/>
                  <a:pt x="2513" y="29564"/>
                </a:cubicBezTo>
                <a:cubicBezTo>
                  <a:pt x="2513" y="29588"/>
                  <a:pt x="2513" y="29600"/>
                  <a:pt x="2524" y="29647"/>
                </a:cubicBezTo>
                <a:cubicBezTo>
                  <a:pt x="2179" y="29885"/>
                  <a:pt x="1762" y="29969"/>
                  <a:pt x="1453" y="30255"/>
                </a:cubicBezTo>
                <a:cubicBezTo>
                  <a:pt x="1227" y="30457"/>
                  <a:pt x="846" y="30636"/>
                  <a:pt x="1024" y="31017"/>
                </a:cubicBezTo>
                <a:cubicBezTo>
                  <a:pt x="1121" y="31216"/>
                  <a:pt x="1284" y="31277"/>
                  <a:pt x="1462" y="31277"/>
                </a:cubicBezTo>
                <a:cubicBezTo>
                  <a:pt x="1613" y="31277"/>
                  <a:pt x="1775" y="31233"/>
                  <a:pt x="1917" y="31195"/>
                </a:cubicBezTo>
                <a:cubicBezTo>
                  <a:pt x="2715" y="30969"/>
                  <a:pt x="3513" y="30671"/>
                  <a:pt x="4179" y="30135"/>
                </a:cubicBezTo>
                <a:cubicBezTo>
                  <a:pt x="4274" y="30052"/>
                  <a:pt x="4350" y="30013"/>
                  <a:pt x="4422" y="30013"/>
                </a:cubicBezTo>
                <a:cubicBezTo>
                  <a:pt x="4503" y="30013"/>
                  <a:pt x="4579" y="30064"/>
                  <a:pt x="4668" y="30159"/>
                </a:cubicBezTo>
                <a:cubicBezTo>
                  <a:pt x="4834" y="30362"/>
                  <a:pt x="4965" y="30564"/>
                  <a:pt x="5025" y="30802"/>
                </a:cubicBezTo>
                <a:cubicBezTo>
                  <a:pt x="5668" y="33195"/>
                  <a:pt x="6406" y="35565"/>
                  <a:pt x="7096" y="37946"/>
                </a:cubicBezTo>
                <a:cubicBezTo>
                  <a:pt x="7120" y="38017"/>
                  <a:pt x="7156" y="38101"/>
                  <a:pt x="7096" y="38184"/>
                </a:cubicBezTo>
                <a:cubicBezTo>
                  <a:pt x="6942" y="38160"/>
                  <a:pt x="6870" y="38017"/>
                  <a:pt x="6787" y="37922"/>
                </a:cubicBezTo>
                <a:cubicBezTo>
                  <a:pt x="5311" y="36136"/>
                  <a:pt x="3477" y="34767"/>
                  <a:pt x="1465" y="33612"/>
                </a:cubicBezTo>
                <a:cubicBezTo>
                  <a:pt x="1227" y="33493"/>
                  <a:pt x="1000" y="33362"/>
                  <a:pt x="786" y="33231"/>
                </a:cubicBezTo>
                <a:cubicBezTo>
                  <a:pt x="715" y="33195"/>
                  <a:pt x="643" y="33172"/>
                  <a:pt x="575" y="33172"/>
                </a:cubicBezTo>
                <a:cubicBezTo>
                  <a:pt x="506" y="33172"/>
                  <a:pt x="441" y="33195"/>
                  <a:pt x="381" y="33255"/>
                </a:cubicBezTo>
                <a:cubicBezTo>
                  <a:pt x="262" y="33386"/>
                  <a:pt x="274" y="33529"/>
                  <a:pt x="346" y="33660"/>
                </a:cubicBezTo>
                <a:cubicBezTo>
                  <a:pt x="1774" y="36005"/>
                  <a:pt x="3417" y="38089"/>
                  <a:pt x="6108" y="39113"/>
                </a:cubicBezTo>
                <a:cubicBezTo>
                  <a:pt x="7894" y="39791"/>
                  <a:pt x="7466" y="39470"/>
                  <a:pt x="7942" y="41149"/>
                </a:cubicBezTo>
                <a:cubicBezTo>
                  <a:pt x="8239" y="42173"/>
                  <a:pt x="8537" y="43173"/>
                  <a:pt x="9013" y="44125"/>
                </a:cubicBezTo>
                <a:cubicBezTo>
                  <a:pt x="8968" y="44157"/>
                  <a:pt x="8929" y="44169"/>
                  <a:pt x="8893" y="44169"/>
                </a:cubicBezTo>
                <a:cubicBezTo>
                  <a:pt x="8809" y="44169"/>
                  <a:pt x="8747" y="44099"/>
                  <a:pt x="8680" y="44066"/>
                </a:cubicBezTo>
                <a:cubicBezTo>
                  <a:pt x="6406" y="42851"/>
                  <a:pt x="4025" y="41804"/>
                  <a:pt x="1691" y="40672"/>
                </a:cubicBezTo>
                <a:cubicBezTo>
                  <a:pt x="1620" y="40625"/>
                  <a:pt x="1536" y="40601"/>
                  <a:pt x="1453" y="40589"/>
                </a:cubicBezTo>
                <a:cubicBezTo>
                  <a:pt x="1414" y="40581"/>
                  <a:pt x="1376" y="40574"/>
                  <a:pt x="1340" y="40574"/>
                </a:cubicBezTo>
                <a:cubicBezTo>
                  <a:pt x="1275" y="40574"/>
                  <a:pt x="1217" y="40596"/>
                  <a:pt x="1179" y="40672"/>
                </a:cubicBezTo>
                <a:cubicBezTo>
                  <a:pt x="1143" y="40768"/>
                  <a:pt x="1227" y="40839"/>
                  <a:pt x="1286" y="40887"/>
                </a:cubicBezTo>
                <a:cubicBezTo>
                  <a:pt x="3441" y="42637"/>
                  <a:pt x="5525" y="44554"/>
                  <a:pt x="8299" y="45375"/>
                </a:cubicBezTo>
                <a:cubicBezTo>
                  <a:pt x="8668" y="45483"/>
                  <a:pt x="9025" y="45625"/>
                  <a:pt x="9394" y="45768"/>
                </a:cubicBezTo>
                <a:cubicBezTo>
                  <a:pt x="9990" y="45983"/>
                  <a:pt x="10490" y="46316"/>
                  <a:pt x="10847" y="46876"/>
                </a:cubicBezTo>
                <a:cubicBezTo>
                  <a:pt x="11168" y="47400"/>
                  <a:pt x="11645" y="47828"/>
                  <a:pt x="12049" y="48304"/>
                </a:cubicBezTo>
                <a:cubicBezTo>
                  <a:pt x="12145" y="48412"/>
                  <a:pt x="12264" y="48519"/>
                  <a:pt x="12288" y="48662"/>
                </a:cubicBezTo>
                <a:cubicBezTo>
                  <a:pt x="12236" y="48689"/>
                  <a:pt x="12188" y="48700"/>
                  <a:pt x="12143" y="48700"/>
                </a:cubicBezTo>
                <a:cubicBezTo>
                  <a:pt x="12031" y="48700"/>
                  <a:pt x="11933" y="48636"/>
                  <a:pt x="11823" y="48602"/>
                </a:cubicBezTo>
                <a:cubicBezTo>
                  <a:pt x="9730" y="47960"/>
                  <a:pt x="7593" y="47574"/>
                  <a:pt x="5404" y="47574"/>
                </a:cubicBezTo>
                <a:cubicBezTo>
                  <a:pt x="5278" y="47574"/>
                  <a:pt x="5151" y="47576"/>
                  <a:pt x="5025" y="47578"/>
                </a:cubicBezTo>
                <a:cubicBezTo>
                  <a:pt x="4993" y="47578"/>
                  <a:pt x="4961" y="47573"/>
                  <a:pt x="4933" y="47573"/>
                </a:cubicBezTo>
                <a:cubicBezTo>
                  <a:pt x="4919" y="47573"/>
                  <a:pt x="4906" y="47574"/>
                  <a:pt x="4894" y="47578"/>
                </a:cubicBezTo>
                <a:cubicBezTo>
                  <a:pt x="4857" y="47587"/>
                  <a:pt x="4817" y="47590"/>
                  <a:pt x="4775" y="47590"/>
                </a:cubicBezTo>
                <a:cubicBezTo>
                  <a:pt x="4724" y="47590"/>
                  <a:pt x="4671" y="47586"/>
                  <a:pt x="4620" y="47586"/>
                </a:cubicBezTo>
                <a:cubicBezTo>
                  <a:pt x="4501" y="47586"/>
                  <a:pt x="4397" y="47608"/>
                  <a:pt x="4370" y="47757"/>
                </a:cubicBezTo>
                <a:cubicBezTo>
                  <a:pt x="4346" y="47983"/>
                  <a:pt x="4608" y="48031"/>
                  <a:pt x="4775" y="48102"/>
                </a:cubicBezTo>
                <a:cubicBezTo>
                  <a:pt x="7323" y="49352"/>
                  <a:pt x="10025" y="49876"/>
                  <a:pt x="12835" y="49995"/>
                </a:cubicBezTo>
                <a:cubicBezTo>
                  <a:pt x="13371" y="50019"/>
                  <a:pt x="13776" y="50197"/>
                  <a:pt x="14133" y="50602"/>
                </a:cubicBezTo>
                <a:cubicBezTo>
                  <a:pt x="14943" y="51507"/>
                  <a:pt x="15693" y="52460"/>
                  <a:pt x="16455" y="53412"/>
                </a:cubicBezTo>
                <a:cubicBezTo>
                  <a:pt x="16669" y="53662"/>
                  <a:pt x="16752" y="53984"/>
                  <a:pt x="16800" y="54293"/>
                </a:cubicBezTo>
                <a:cubicBezTo>
                  <a:pt x="16907" y="55150"/>
                  <a:pt x="16991" y="56020"/>
                  <a:pt x="17086" y="56877"/>
                </a:cubicBezTo>
                <a:lnTo>
                  <a:pt x="17348" y="56877"/>
                </a:lnTo>
                <a:cubicBezTo>
                  <a:pt x="17455" y="56222"/>
                  <a:pt x="17300" y="55567"/>
                  <a:pt x="17229" y="54936"/>
                </a:cubicBezTo>
                <a:cubicBezTo>
                  <a:pt x="17098" y="53829"/>
                  <a:pt x="17169" y="52757"/>
                  <a:pt x="17622" y="51733"/>
                </a:cubicBezTo>
                <a:cubicBezTo>
                  <a:pt x="17741" y="51448"/>
                  <a:pt x="17884" y="51150"/>
                  <a:pt x="17943" y="50840"/>
                </a:cubicBezTo>
                <a:cubicBezTo>
                  <a:pt x="18157" y="49876"/>
                  <a:pt x="18765" y="49316"/>
                  <a:pt x="19681" y="49043"/>
                </a:cubicBezTo>
                <a:cubicBezTo>
                  <a:pt x="20908" y="48650"/>
                  <a:pt x="22027" y="48066"/>
                  <a:pt x="23063" y="47352"/>
                </a:cubicBezTo>
                <a:cubicBezTo>
                  <a:pt x="24134" y="46614"/>
                  <a:pt x="25099" y="45780"/>
                  <a:pt x="25730" y="44602"/>
                </a:cubicBezTo>
                <a:cubicBezTo>
                  <a:pt x="25813" y="44423"/>
                  <a:pt x="26027" y="44256"/>
                  <a:pt x="25849" y="44054"/>
                </a:cubicBezTo>
                <a:cubicBezTo>
                  <a:pt x="25783" y="43984"/>
                  <a:pt x="25713" y="43959"/>
                  <a:pt x="25641" y="43959"/>
                </a:cubicBezTo>
                <a:cubicBezTo>
                  <a:pt x="25517" y="43959"/>
                  <a:pt x="25390" y="44033"/>
                  <a:pt x="25277" y="44078"/>
                </a:cubicBezTo>
                <a:cubicBezTo>
                  <a:pt x="23134" y="44899"/>
                  <a:pt x="21158" y="45983"/>
                  <a:pt x="19491" y="47590"/>
                </a:cubicBezTo>
                <a:cubicBezTo>
                  <a:pt x="19467" y="47626"/>
                  <a:pt x="19419" y="47638"/>
                  <a:pt x="19372" y="47650"/>
                </a:cubicBezTo>
                <a:cubicBezTo>
                  <a:pt x="19360" y="47650"/>
                  <a:pt x="19324" y="47673"/>
                  <a:pt x="19312" y="47685"/>
                </a:cubicBezTo>
                <a:cubicBezTo>
                  <a:pt x="19312" y="47650"/>
                  <a:pt x="19300" y="47614"/>
                  <a:pt x="19300" y="47578"/>
                </a:cubicBezTo>
                <a:cubicBezTo>
                  <a:pt x="20217" y="45244"/>
                  <a:pt x="21289" y="42982"/>
                  <a:pt x="22420" y="40744"/>
                </a:cubicBezTo>
                <a:cubicBezTo>
                  <a:pt x="22539" y="40494"/>
                  <a:pt x="22753" y="40363"/>
                  <a:pt x="23003" y="40256"/>
                </a:cubicBezTo>
                <a:cubicBezTo>
                  <a:pt x="25932" y="39101"/>
                  <a:pt x="28063" y="36970"/>
                  <a:pt x="29837" y="34457"/>
                </a:cubicBezTo>
                <a:cubicBezTo>
                  <a:pt x="29980" y="34231"/>
                  <a:pt x="30099" y="33981"/>
                  <a:pt x="30218" y="33719"/>
                </a:cubicBezTo>
                <a:cubicBezTo>
                  <a:pt x="30302" y="33564"/>
                  <a:pt x="30385" y="33398"/>
                  <a:pt x="30195" y="33243"/>
                </a:cubicBezTo>
                <a:cubicBezTo>
                  <a:pt x="30136" y="33200"/>
                  <a:pt x="30080" y="33183"/>
                  <a:pt x="30026" y="33183"/>
                </a:cubicBezTo>
                <a:cubicBezTo>
                  <a:pt x="29915" y="33183"/>
                  <a:pt x="29814" y="33254"/>
                  <a:pt x="29718" y="33326"/>
                </a:cubicBezTo>
                <a:cubicBezTo>
                  <a:pt x="28516" y="34136"/>
                  <a:pt x="27289" y="34958"/>
                  <a:pt x="26158" y="35898"/>
                </a:cubicBezTo>
                <a:cubicBezTo>
                  <a:pt x="25480" y="36458"/>
                  <a:pt x="24825" y="37053"/>
                  <a:pt x="24206" y="37696"/>
                </a:cubicBezTo>
                <a:cubicBezTo>
                  <a:pt x="24146" y="37746"/>
                  <a:pt x="24103" y="37838"/>
                  <a:pt x="24013" y="37838"/>
                </a:cubicBezTo>
                <a:cubicBezTo>
                  <a:pt x="23996" y="37838"/>
                  <a:pt x="23977" y="37835"/>
                  <a:pt x="23956" y="37827"/>
                </a:cubicBezTo>
                <a:cubicBezTo>
                  <a:pt x="23884" y="37696"/>
                  <a:pt x="23991" y="37589"/>
                  <a:pt x="24027" y="37470"/>
                </a:cubicBezTo>
                <a:cubicBezTo>
                  <a:pt x="24480" y="36422"/>
                  <a:pt x="24896" y="35350"/>
                  <a:pt x="25206" y="34243"/>
                </a:cubicBezTo>
                <a:cubicBezTo>
                  <a:pt x="25313" y="33874"/>
                  <a:pt x="25551" y="33648"/>
                  <a:pt x="25861" y="33469"/>
                </a:cubicBezTo>
                <a:cubicBezTo>
                  <a:pt x="28516" y="31957"/>
                  <a:pt x="30099" y="29588"/>
                  <a:pt x="31219" y="26837"/>
                </a:cubicBezTo>
                <a:cubicBezTo>
                  <a:pt x="31326" y="26564"/>
                  <a:pt x="31397" y="26254"/>
                  <a:pt x="31492" y="25968"/>
                </a:cubicBezTo>
                <a:cubicBezTo>
                  <a:pt x="31552" y="25778"/>
                  <a:pt x="31564" y="25611"/>
                  <a:pt x="31373" y="25504"/>
                </a:cubicBezTo>
                <a:cubicBezTo>
                  <a:pt x="31334" y="25485"/>
                  <a:pt x="31297" y="25478"/>
                  <a:pt x="31263" y="25478"/>
                </a:cubicBezTo>
                <a:cubicBezTo>
                  <a:pt x="31142" y="25478"/>
                  <a:pt x="31049" y="25575"/>
                  <a:pt x="30957" y="25659"/>
                </a:cubicBezTo>
                <a:cubicBezTo>
                  <a:pt x="29206" y="27218"/>
                  <a:pt x="27623" y="28933"/>
                  <a:pt x="26349" y="30909"/>
                </a:cubicBezTo>
                <a:cubicBezTo>
                  <a:pt x="26289" y="31017"/>
                  <a:pt x="26266" y="31159"/>
                  <a:pt x="26087" y="31219"/>
                </a:cubicBezTo>
                <a:cubicBezTo>
                  <a:pt x="26015" y="31088"/>
                  <a:pt x="26051" y="30957"/>
                  <a:pt x="26087" y="30826"/>
                </a:cubicBezTo>
                <a:cubicBezTo>
                  <a:pt x="26396" y="29195"/>
                  <a:pt x="26730" y="27576"/>
                  <a:pt x="26968" y="25944"/>
                </a:cubicBezTo>
                <a:cubicBezTo>
                  <a:pt x="27004" y="25671"/>
                  <a:pt x="27087" y="25468"/>
                  <a:pt x="27385" y="25349"/>
                </a:cubicBezTo>
                <a:cubicBezTo>
                  <a:pt x="27682" y="25230"/>
                  <a:pt x="27813" y="24909"/>
                  <a:pt x="27873" y="24611"/>
                </a:cubicBezTo>
                <a:cubicBezTo>
                  <a:pt x="27944" y="24230"/>
                  <a:pt x="28159" y="24135"/>
                  <a:pt x="28516" y="24135"/>
                </a:cubicBezTo>
                <a:cubicBezTo>
                  <a:pt x="28956" y="24135"/>
                  <a:pt x="29409" y="24075"/>
                  <a:pt x="29849" y="24051"/>
                </a:cubicBezTo>
                <a:cubicBezTo>
                  <a:pt x="31040" y="23956"/>
                  <a:pt x="31885" y="23325"/>
                  <a:pt x="32600" y="22432"/>
                </a:cubicBezTo>
                <a:lnTo>
                  <a:pt x="32600" y="22087"/>
                </a:lnTo>
                <a:cubicBezTo>
                  <a:pt x="32281" y="21912"/>
                  <a:pt x="31969" y="21846"/>
                  <a:pt x="31659" y="21846"/>
                </a:cubicBezTo>
                <a:cubicBezTo>
                  <a:pt x="31042" y="21846"/>
                  <a:pt x="30432" y="22107"/>
                  <a:pt x="29790" y="22289"/>
                </a:cubicBezTo>
                <a:cubicBezTo>
                  <a:pt x="29956" y="22027"/>
                  <a:pt x="30076" y="21837"/>
                  <a:pt x="30183" y="21658"/>
                </a:cubicBezTo>
                <a:cubicBezTo>
                  <a:pt x="30504" y="21122"/>
                  <a:pt x="30754" y="20551"/>
                  <a:pt x="30814" y="19908"/>
                </a:cubicBezTo>
                <a:cubicBezTo>
                  <a:pt x="30838" y="19729"/>
                  <a:pt x="30838" y="19575"/>
                  <a:pt x="30659" y="19456"/>
                </a:cubicBezTo>
                <a:cubicBezTo>
                  <a:pt x="30598" y="19416"/>
                  <a:pt x="30541" y="19401"/>
                  <a:pt x="30487" y="19401"/>
                </a:cubicBezTo>
                <a:cubicBezTo>
                  <a:pt x="30393" y="19401"/>
                  <a:pt x="30304" y="19446"/>
                  <a:pt x="30206" y="19491"/>
                </a:cubicBezTo>
                <a:cubicBezTo>
                  <a:pt x="29564" y="19825"/>
                  <a:pt x="29075" y="20301"/>
                  <a:pt x="28671" y="20884"/>
                </a:cubicBezTo>
                <a:cubicBezTo>
                  <a:pt x="28599" y="21003"/>
                  <a:pt x="28552" y="21146"/>
                  <a:pt x="28361" y="21194"/>
                </a:cubicBezTo>
                <a:lnTo>
                  <a:pt x="28361" y="20634"/>
                </a:lnTo>
                <a:cubicBezTo>
                  <a:pt x="28385" y="19920"/>
                  <a:pt x="28337" y="19206"/>
                  <a:pt x="28123" y="18527"/>
                </a:cubicBezTo>
                <a:cubicBezTo>
                  <a:pt x="28051" y="18301"/>
                  <a:pt x="27944" y="18110"/>
                  <a:pt x="27694" y="18098"/>
                </a:cubicBezTo>
                <a:cubicBezTo>
                  <a:pt x="27681" y="18097"/>
                  <a:pt x="27669" y="18096"/>
                  <a:pt x="27657" y="18096"/>
                </a:cubicBezTo>
                <a:cubicBezTo>
                  <a:pt x="27436" y="18096"/>
                  <a:pt x="27357" y="18299"/>
                  <a:pt x="27278" y="18479"/>
                </a:cubicBezTo>
                <a:cubicBezTo>
                  <a:pt x="26849" y="19372"/>
                  <a:pt x="26730" y="20325"/>
                  <a:pt x="26682" y="21313"/>
                </a:cubicBezTo>
                <a:cubicBezTo>
                  <a:pt x="26670" y="21492"/>
                  <a:pt x="26742" y="21682"/>
                  <a:pt x="26575" y="21825"/>
                </a:cubicBezTo>
                <a:cubicBezTo>
                  <a:pt x="26408" y="21742"/>
                  <a:pt x="26385" y="21587"/>
                  <a:pt x="26325" y="21456"/>
                </a:cubicBezTo>
                <a:cubicBezTo>
                  <a:pt x="25896" y="20587"/>
                  <a:pt x="25444" y="19706"/>
                  <a:pt x="24896" y="18884"/>
                </a:cubicBezTo>
                <a:cubicBezTo>
                  <a:pt x="24759" y="18684"/>
                  <a:pt x="24678" y="18380"/>
                  <a:pt x="24421" y="18380"/>
                </a:cubicBezTo>
                <a:cubicBezTo>
                  <a:pt x="24388" y="18380"/>
                  <a:pt x="24352" y="18385"/>
                  <a:pt x="24313" y="18396"/>
                </a:cubicBezTo>
                <a:cubicBezTo>
                  <a:pt x="23956" y="18479"/>
                  <a:pt x="24075" y="18872"/>
                  <a:pt x="24027" y="19134"/>
                </a:cubicBezTo>
                <a:cubicBezTo>
                  <a:pt x="24015" y="19194"/>
                  <a:pt x="24027" y="19253"/>
                  <a:pt x="24027" y="19313"/>
                </a:cubicBezTo>
                <a:cubicBezTo>
                  <a:pt x="24051" y="20563"/>
                  <a:pt x="24408" y="21718"/>
                  <a:pt x="25253" y="22670"/>
                </a:cubicBezTo>
                <a:cubicBezTo>
                  <a:pt x="25265" y="22694"/>
                  <a:pt x="25265" y="22730"/>
                  <a:pt x="25182" y="22837"/>
                </a:cubicBezTo>
                <a:cubicBezTo>
                  <a:pt x="25146" y="22825"/>
                  <a:pt x="25099" y="22825"/>
                  <a:pt x="25075" y="22825"/>
                </a:cubicBezTo>
                <a:cubicBezTo>
                  <a:pt x="24480" y="22587"/>
                  <a:pt x="23896" y="22349"/>
                  <a:pt x="23301" y="22111"/>
                </a:cubicBezTo>
                <a:cubicBezTo>
                  <a:pt x="23229" y="22081"/>
                  <a:pt x="23152" y="22054"/>
                  <a:pt x="23076" y="22054"/>
                </a:cubicBezTo>
                <a:cubicBezTo>
                  <a:pt x="23000" y="22054"/>
                  <a:pt x="22926" y="22081"/>
                  <a:pt x="22860" y="22158"/>
                </a:cubicBezTo>
                <a:cubicBezTo>
                  <a:pt x="22753" y="22289"/>
                  <a:pt x="22801" y="22420"/>
                  <a:pt x="22860" y="22563"/>
                </a:cubicBezTo>
                <a:cubicBezTo>
                  <a:pt x="23075" y="23123"/>
                  <a:pt x="23515" y="23492"/>
                  <a:pt x="24075" y="23718"/>
                </a:cubicBezTo>
                <a:cubicBezTo>
                  <a:pt x="24670" y="23944"/>
                  <a:pt x="25301" y="24051"/>
                  <a:pt x="25932" y="24111"/>
                </a:cubicBezTo>
                <a:cubicBezTo>
                  <a:pt x="26099" y="24123"/>
                  <a:pt x="26277" y="24111"/>
                  <a:pt x="26325" y="24313"/>
                </a:cubicBezTo>
                <a:cubicBezTo>
                  <a:pt x="26456" y="24944"/>
                  <a:pt x="26623" y="25552"/>
                  <a:pt x="26492" y="26206"/>
                </a:cubicBezTo>
                <a:cubicBezTo>
                  <a:pt x="26194" y="27683"/>
                  <a:pt x="25920" y="29171"/>
                  <a:pt x="25623" y="30636"/>
                </a:cubicBezTo>
                <a:cubicBezTo>
                  <a:pt x="25551" y="30957"/>
                  <a:pt x="25575" y="31290"/>
                  <a:pt x="25325" y="31612"/>
                </a:cubicBezTo>
                <a:cubicBezTo>
                  <a:pt x="25194" y="30790"/>
                  <a:pt x="25015" y="30016"/>
                  <a:pt x="24777" y="29254"/>
                </a:cubicBezTo>
                <a:cubicBezTo>
                  <a:pt x="24325" y="27802"/>
                  <a:pt x="23765" y="26385"/>
                  <a:pt x="23218" y="24968"/>
                </a:cubicBezTo>
                <a:cubicBezTo>
                  <a:pt x="23143" y="24809"/>
                  <a:pt x="23078" y="24639"/>
                  <a:pt x="22895" y="24639"/>
                </a:cubicBezTo>
                <a:cubicBezTo>
                  <a:pt x="22873" y="24639"/>
                  <a:pt x="22850" y="24642"/>
                  <a:pt x="22825" y="24647"/>
                </a:cubicBezTo>
                <a:cubicBezTo>
                  <a:pt x="22575" y="24682"/>
                  <a:pt x="22586" y="24897"/>
                  <a:pt x="22586" y="25087"/>
                </a:cubicBezTo>
                <a:cubicBezTo>
                  <a:pt x="22563" y="25849"/>
                  <a:pt x="22575" y="26587"/>
                  <a:pt x="22646" y="27349"/>
                </a:cubicBezTo>
                <a:cubicBezTo>
                  <a:pt x="22860" y="29350"/>
                  <a:pt x="23610" y="31136"/>
                  <a:pt x="24742" y="32767"/>
                </a:cubicBezTo>
                <a:cubicBezTo>
                  <a:pt x="24956" y="33076"/>
                  <a:pt x="25003" y="33374"/>
                  <a:pt x="24896" y="33755"/>
                </a:cubicBezTo>
                <a:cubicBezTo>
                  <a:pt x="24384" y="35505"/>
                  <a:pt x="23718" y="37208"/>
                  <a:pt x="22896" y="38839"/>
                </a:cubicBezTo>
                <a:cubicBezTo>
                  <a:pt x="22864" y="38903"/>
                  <a:pt x="22842" y="39023"/>
                  <a:pt x="22736" y="39023"/>
                </a:cubicBezTo>
                <a:cubicBezTo>
                  <a:pt x="22723" y="39023"/>
                  <a:pt x="22709" y="39021"/>
                  <a:pt x="22694" y="39018"/>
                </a:cubicBezTo>
                <a:cubicBezTo>
                  <a:pt x="22694" y="38910"/>
                  <a:pt x="22682" y="38815"/>
                  <a:pt x="22694" y="38720"/>
                </a:cubicBezTo>
                <a:cubicBezTo>
                  <a:pt x="22860" y="37863"/>
                  <a:pt x="22944" y="36982"/>
                  <a:pt x="22956" y="36089"/>
                </a:cubicBezTo>
                <a:cubicBezTo>
                  <a:pt x="23003" y="34386"/>
                  <a:pt x="22765" y="32719"/>
                  <a:pt x="22301" y="31100"/>
                </a:cubicBezTo>
                <a:cubicBezTo>
                  <a:pt x="22265" y="30921"/>
                  <a:pt x="22229" y="30671"/>
                  <a:pt x="21967" y="30671"/>
                </a:cubicBezTo>
                <a:cubicBezTo>
                  <a:pt x="21646" y="30683"/>
                  <a:pt x="21682" y="30969"/>
                  <a:pt x="21634" y="31159"/>
                </a:cubicBezTo>
                <a:cubicBezTo>
                  <a:pt x="21527" y="31564"/>
                  <a:pt x="21491" y="31981"/>
                  <a:pt x="21396" y="32398"/>
                </a:cubicBezTo>
                <a:cubicBezTo>
                  <a:pt x="20979" y="34493"/>
                  <a:pt x="20670" y="36612"/>
                  <a:pt x="20920" y="38756"/>
                </a:cubicBezTo>
                <a:cubicBezTo>
                  <a:pt x="21027" y="39601"/>
                  <a:pt x="20991" y="40494"/>
                  <a:pt x="21491" y="41268"/>
                </a:cubicBezTo>
                <a:cubicBezTo>
                  <a:pt x="21586" y="41446"/>
                  <a:pt x="21491" y="41613"/>
                  <a:pt x="21408" y="41756"/>
                </a:cubicBezTo>
                <a:cubicBezTo>
                  <a:pt x="20789" y="43018"/>
                  <a:pt x="20193" y="44316"/>
                  <a:pt x="19610" y="45614"/>
                </a:cubicBezTo>
                <a:cubicBezTo>
                  <a:pt x="19554" y="45692"/>
                  <a:pt x="19551" y="45854"/>
                  <a:pt x="19413" y="45854"/>
                </a:cubicBezTo>
                <a:cubicBezTo>
                  <a:pt x="19404" y="45854"/>
                  <a:pt x="19394" y="45853"/>
                  <a:pt x="19384" y="45852"/>
                </a:cubicBezTo>
                <a:lnTo>
                  <a:pt x="19384" y="42577"/>
                </a:lnTo>
                <a:cubicBezTo>
                  <a:pt x="19384" y="41030"/>
                  <a:pt x="19360" y="39482"/>
                  <a:pt x="19146" y="37934"/>
                </a:cubicBezTo>
                <a:cubicBezTo>
                  <a:pt x="19122" y="37744"/>
                  <a:pt x="19122" y="37482"/>
                  <a:pt x="18848" y="37458"/>
                </a:cubicBezTo>
                <a:cubicBezTo>
                  <a:pt x="18824" y="37454"/>
                  <a:pt x="18802" y="37452"/>
                  <a:pt x="18781" y="37452"/>
                </a:cubicBezTo>
                <a:cubicBezTo>
                  <a:pt x="18566" y="37452"/>
                  <a:pt x="18521" y="37665"/>
                  <a:pt x="18467" y="37839"/>
                </a:cubicBezTo>
                <a:cubicBezTo>
                  <a:pt x="18038" y="39029"/>
                  <a:pt x="17741" y="40256"/>
                  <a:pt x="17705" y="41530"/>
                </a:cubicBezTo>
                <a:cubicBezTo>
                  <a:pt x="17657" y="43066"/>
                  <a:pt x="17991" y="44542"/>
                  <a:pt x="18586" y="45935"/>
                </a:cubicBezTo>
                <a:cubicBezTo>
                  <a:pt x="18896" y="46673"/>
                  <a:pt x="18896" y="47352"/>
                  <a:pt x="18562" y="48078"/>
                </a:cubicBezTo>
                <a:cubicBezTo>
                  <a:pt x="18181" y="48947"/>
                  <a:pt x="17836" y="49828"/>
                  <a:pt x="17491" y="50698"/>
                </a:cubicBezTo>
                <a:cubicBezTo>
                  <a:pt x="17276" y="51257"/>
                  <a:pt x="17074" y="51817"/>
                  <a:pt x="16871" y="52388"/>
                </a:cubicBezTo>
                <a:cubicBezTo>
                  <a:pt x="16657" y="52222"/>
                  <a:pt x="16693" y="52007"/>
                  <a:pt x="16657" y="51829"/>
                </a:cubicBezTo>
                <a:cubicBezTo>
                  <a:pt x="16145" y="48435"/>
                  <a:pt x="15681" y="45042"/>
                  <a:pt x="15848" y="41613"/>
                </a:cubicBezTo>
                <a:cubicBezTo>
                  <a:pt x="15871" y="40994"/>
                  <a:pt x="15943" y="40434"/>
                  <a:pt x="16240" y="39839"/>
                </a:cubicBezTo>
                <a:cubicBezTo>
                  <a:pt x="17169" y="38006"/>
                  <a:pt x="17895" y="36101"/>
                  <a:pt x="18479" y="34136"/>
                </a:cubicBezTo>
                <a:cubicBezTo>
                  <a:pt x="19550" y="30493"/>
                  <a:pt x="20277" y="26754"/>
                  <a:pt x="21062" y="23051"/>
                </a:cubicBezTo>
                <a:cubicBezTo>
                  <a:pt x="21527" y="20872"/>
                  <a:pt x="22122" y="18813"/>
                  <a:pt x="23599" y="17086"/>
                </a:cubicBezTo>
                <a:cubicBezTo>
                  <a:pt x="23777" y="16872"/>
                  <a:pt x="23920" y="16681"/>
                  <a:pt x="24194" y="16586"/>
                </a:cubicBezTo>
                <a:cubicBezTo>
                  <a:pt x="24563" y="16467"/>
                  <a:pt x="24730" y="16146"/>
                  <a:pt x="24837" y="15812"/>
                </a:cubicBezTo>
                <a:cubicBezTo>
                  <a:pt x="24896" y="15622"/>
                  <a:pt x="24849" y="15431"/>
                  <a:pt x="24682" y="15300"/>
                </a:cubicBezTo>
                <a:cubicBezTo>
                  <a:pt x="24582" y="15207"/>
                  <a:pt x="24473" y="15166"/>
                  <a:pt x="24358" y="15166"/>
                </a:cubicBezTo>
                <a:cubicBezTo>
                  <a:pt x="24282" y="15166"/>
                  <a:pt x="24203" y="15184"/>
                  <a:pt x="24122" y="15217"/>
                </a:cubicBezTo>
                <a:cubicBezTo>
                  <a:pt x="23777" y="15372"/>
                  <a:pt x="23575" y="15669"/>
                  <a:pt x="23539" y="16027"/>
                </a:cubicBezTo>
                <a:cubicBezTo>
                  <a:pt x="23432" y="17039"/>
                  <a:pt x="22706" y="17682"/>
                  <a:pt x="22170" y="18467"/>
                </a:cubicBezTo>
                <a:cubicBezTo>
                  <a:pt x="22063" y="18229"/>
                  <a:pt x="22134" y="18039"/>
                  <a:pt x="22170" y="17860"/>
                </a:cubicBezTo>
                <a:cubicBezTo>
                  <a:pt x="22372" y="16574"/>
                  <a:pt x="22634" y="15300"/>
                  <a:pt x="22825" y="14003"/>
                </a:cubicBezTo>
                <a:cubicBezTo>
                  <a:pt x="22884" y="13586"/>
                  <a:pt x="23075" y="13276"/>
                  <a:pt x="23372" y="13002"/>
                </a:cubicBezTo>
                <a:cubicBezTo>
                  <a:pt x="23448" y="12943"/>
                  <a:pt x="23512" y="12885"/>
                  <a:pt x="23598" y="12885"/>
                </a:cubicBezTo>
                <a:cubicBezTo>
                  <a:pt x="23633" y="12885"/>
                  <a:pt x="23672" y="12895"/>
                  <a:pt x="23718" y="12919"/>
                </a:cubicBezTo>
                <a:cubicBezTo>
                  <a:pt x="24114" y="13098"/>
                  <a:pt x="24511" y="13154"/>
                  <a:pt x="24909" y="13154"/>
                </a:cubicBezTo>
                <a:cubicBezTo>
                  <a:pt x="25515" y="13154"/>
                  <a:pt x="26121" y="13024"/>
                  <a:pt x="26718" y="13002"/>
                </a:cubicBezTo>
                <a:cubicBezTo>
                  <a:pt x="26825" y="13002"/>
                  <a:pt x="26932" y="12979"/>
                  <a:pt x="26956" y="12860"/>
                </a:cubicBezTo>
                <a:cubicBezTo>
                  <a:pt x="26992" y="12740"/>
                  <a:pt x="26920" y="12657"/>
                  <a:pt x="26825" y="12598"/>
                </a:cubicBezTo>
                <a:cubicBezTo>
                  <a:pt x="26575" y="12419"/>
                  <a:pt x="26289" y="12288"/>
                  <a:pt x="25980" y="12181"/>
                </a:cubicBezTo>
                <a:cubicBezTo>
                  <a:pt x="25861" y="12157"/>
                  <a:pt x="25670" y="12181"/>
                  <a:pt x="25634" y="12050"/>
                </a:cubicBezTo>
                <a:cubicBezTo>
                  <a:pt x="25599" y="11883"/>
                  <a:pt x="25789" y="11824"/>
                  <a:pt x="25896" y="11752"/>
                </a:cubicBezTo>
                <a:cubicBezTo>
                  <a:pt x="26516" y="11276"/>
                  <a:pt x="26920" y="10681"/>
                  <a:pt x="27028" y="9907"/>
                </a:cubicBezTo>
                <a:cubicBezTo>
                  <a:pt x="27077" y="9543"/>
                  <a:pt x="26939" y="9358"/>
                  <a:pt x="26642" y="9358"/>
                </a:cubicBezTo>
                <a:cubicBezTo>
                  <a:pt x="26579" y="9358"/>
                  <a:pt x="26509" y="9366"/>
                  <a:pt x="26432" y="9383"/>
                </a:cubicBezTo>
                <a:cubicBezTo>
                  <a:pt x="25837" y="9526"/>
                  <a:pt x="25313" y="9800"/>
                  <a:pt x="24849" y="10193"/>
                </a:cubicBezTo>
                <a:cubicBezTo>
                  <a:pt x="24775" y="10256"/>
                  <a:pt x="24701" y="10365"/>
                  <a:pt x="24603" y="10365"/>
                </a:cubicBezTo>
                <a:cubicBezTo>
                  <a:pt x="24590" y="10365"/>
                  <a:pt x="24577" y="10363"/>
                  <a:pt x="24563" y="10359"/>
                </a:cubicBezTo>
                <a:cubicBezTo>
                  <a:pt x="24408" y="10300"/>
                  <a:pt x="24480" y="10133"/>
                  <a:pt x="24480" y="10014"/>
                </a:cubicBezTo>
                <a:cubicBezTo>
                  <a:pt x="24480" y="9311"/>
                  <a:pt x="24408" y="8633"/>
                  <a:pt x="24170" y="7954"/>
                </a:cubicBezTo>
                <a:cubicBezTo>
                  <a:pt x="24087" y="7752"/>
                  <a:pt x="23968" y="7597"/>
                  <a:pt x="23729" y="7585"/>
                </a:cubicBezTo>
                <a:cubicBezTo>
                  <a:pt x="23491" y="7585"/>
                  <a:pt x="23420" y="7752"/>
                  <a:pt x="23325" y="7930"/>
                </a:cubicBezTo>
                <a:cubicBezTo>
                  <a:pt x="23063" y="8514"/>
                  <a:pt x="22884" y="9121"/>
                  <a:pt x="22753" y="9740"/>
                </a:cubicBezTo>
                <a:cubicBezTo>
                  <a:pt x="22729" y="9847"/>
                  <a:pt x="22729" y="9966"/>
                  <a:pt x="22622" y="9978"/>
                </a:cubicBezTo>
                <a:cubicBezTo>
                  <a:pt x="22613" y="9981"/>
                  <a:pt x="22604" y="9982"/>
                  <a:pt x="22596" y="9982"/>
                </a:cubicBezTo>
                <a:cubicBezTo>
                  <a:pt x="22518" y="9982"/>
                  <a:pt x="22475" y="9888"/>
                  <a:pt x="22432" y="9823"/>
                </a:cubicBezTo>
                <a:cubicBezTo>
                  <a:pt x="22075" y="9323"/>
                  <a:pt x="21694" y="8847"/>
                  <a:pt x="21217" y="8466"/>
                </a:cubicBezTo>
                <a:cubicBezTo>
                  <a:pt x="21109" y="8388"/>
                  <a:pt x="20993" y="8285"/>
                  <a:pt x="20868" y="8285"/>
                </a:cubicBezTo>
                <a:cubicBezTo>
                  <a:pt x="20842" y="8285"/>
                  <a:pt x="20816" y="8289"/>
                  <a:pt x="20789" y="8299"/>
                </a:cubicBezTo>
                <a:cubicBezTo>
                  <a:pt x="20574" y="8371"/>
                  <a:pt x="20598" y="8585"/>
                  <a:pt x="20598" y="8752"/>
                </a:cubicBezTo>
                <a:cubicBezTo>
                  <a:pt x="20562" y="9597"/>
                  <a:pt x="20801" y="10371"/>
                  <a:pt x="21241" y="11097"/>
                </a:cubicBezTo>
                <a:cubicBezTo>
                  <a:pt x="21324" y="11216"/>
                  <a:pt x="21455" y="11324"/>
                  <a:pt x="21455" y="11502"/>
                </a:cubicBezTo>
                <a:cubicBezTo>
                  <a:pt x="21432" y="11505"/>
                  <a:pt x="21410" y="11506"/>
                  <a:pt x="21389" y="11506"/>
                </a:cubicBezTo>
                <a:cubicBezTo>
                  <a:pt x="21215" y="11506"/>
                  <a:pt x="21107" y="11424"/>
                  <a:pt x="20979" y="11371"/>
                </a:cubicBezTo>
                <a:cubicBezTo>
                  <a:pt x="20562" y="11205"/>
                  <a:pt x="20146" y="11026"/>
                  <a:pt x="19729" y="10871"/>
                </a:cubicBezTo>
                <a:cubicBezTo>
                  <a:pt x="19641" y="10837"/>
                  <a:pt x="19541" y="10784"/>
                  <a:pt x="19450" y="10784"/>
                </a:cubicBezTo>
                <a:cubicBezTo>
                  <a:pt x="19380" y="10784"/>
                  <a:pt x="19316" y="10815"/>
                  <a:pt x="19265" y="10907"/>
                </a:cubicBezTo>
                <a:cubicBezTo>
                  <a:pt x="19181" y="11086"/>
                  <a:pt x="19336" y="11228"/>
                  <a:pt x="19443" y="11371"/>
                </a:cubicBezTo>
                <a:cubicBezTo>
                  <a:pt x="20039" y="12038"/>
                  <a:pt x="20801" y="12395"/>
                  <a:pt x="21694" y="12455"/>
                </a:cubicBezTo>
                <a:cubicBezTo>
                  <a:pt x="22313" y="12502"/>
                  <a:pt x="22432" y="12586"/>
                  <a:pt x="22491" y="13217"/>
                </a:cubicBezTo>
                <a:cubicBezTo>
                  <a:pt x="22515" y="13419"/>
                  <a:pt x="22515" y="13633"/>
                  <a:pt x="22479" y="13824"/>
                </a:cubicBezTo>
                <a:cubicBezTo>
                  <a:pt x="22277" y="15062"/>
                  <a:pt x="22098" y="16289"/>
                  <a:pt x="21836" y="17515"/>
                </a:cubicBezTo>
                <a:cubicBezTo>
                  <a:pt x="21039" y="21384"/>
                  <a:pt x="20205" y="25254"/>
                  <a:pt x="19372" y="29123"/>
                </a:cubicBezTo>
                <a:cubicBezTo>
                  <a:pt x="19324" y="29290"/>
                  <a:pt x="19312" y="29469"/>
                  <a:pt x="19134" y="29647"/>
                </a:cubicBezTo>
                <a:cubicBezTo>
                  <a:pt x="19086" y="29266"/>
                  <a:pt x="19050" y="28957"/>
                  <a:pt x="19015" y="28647"/>
                </a:cubicBezTo>
                <a:cubicBezTo>
                  <a:pt x="18860" y="27111"/>
                  <a:pt x="18741" y="25575"/>
                  <a:pt x="18241" y="24111"/>
                </a:cubicBezTo>
                <a:cubicBezTo>
                  <a:pt x="18122" y="23754"/>
                  <a:pt x="18074" y="23420"/>
                  <a:pt x="18312" y="23075"/>
                </a:cubicBezTo>
                <a:cubicBezTo>
                  <a:pt x="18407" y="22944"/>
                  <a:pt x="18443" y="22754"/>
                  <a:pt x="18467" y="22587"/>
                </a:cubicBezTo>
                <a:cubicBezTo>
                  <a:pt x="18490" y="22236"/>
                  <a:pt x="18193" y="21932"/>
                  <a:pt x="17866" y="21932"/>
                </a:cubicBezTo>
                <a:cubicBezTo>
                  <a:pt x="17860" y="21932"/>
                  <a:pt x="17854" y="21932"/>
                  <a:pt x="17848" y="21932"/>
                </a:cubicBezTo>
                <a:cubicBezTo>
                  <a:pt x="17538" y="21932"/>
                  <a:pt x="17336" y="22182"/>
                  <a:pt x="17348" y="22563"/>
                </a:cubicBezTo>
                <a:cubicBezTo>
                  <a:pt x="17348" y="22777"/>
                  <a:pt x="17419" y="22980"/>
                  <a:pt x="17514" y="23182"/>
                </a:cubicBezTo>
                <a:cubicBezTo>
                  <a:pt x="17705" y="23658"/>
                  <a:pt x="17884" y="24135"/>
                  <a:pt x="18003" y="24623"/>
                </a:cubicBezTo>
                <a:cubicBezTo>
                  <a:pt x="18193" y="25444"/>
                  <a:pt x="18360" y="26278"/>
                  <a:pt x="18360" y="27147"/>
                </a:cubicBezTo>
                <a:cubicBezTo>
                  <a:pt x="18074" y="26790"/>
                  <a:pt x="17884" y="26373"/>
                  <a:pt x="17491" y="26135"/>
                </a:cubicBezTo>
                <a:cubicBezTo>
                  <a:pt x="17181" y="25933"/>
                  <a:pt x="17038" y="25718"/>
                  <a:pt x="17098" y="25337"/>
                </a:cubicBezTo>
                <a:cubicBezTo>
                  <a:pt x="17122" y="25123"/>
                  <a:pt x="17062" y="24897"/>
                  <a:pt x="16883" y="24742"/>
                </a:cubicBezTo>
                <a:cubicBezTo>
                  <a:pt x="16765" y="24631"/>
                  <a:pt x="16628" y="24557"/>
                  <a:pt x="16484" y="24557"/>
                </a:cubicBezTo>
                <a:cubicBezTo>
                  <a:pt x="16396" y="24557"/>
                  <a:pt x="16307" y="24584"/>
                  <a:pt x="16217" y="24647"/>
                </a:cubicBezTo>
                <a:cubicBezTo>
                  <a:pt x="15967" y="24801"/>
                  <a:pt x="16026" y="25040"/>
                  <a:pt x="16121" y="25266"/>
                </a:cubicBezTo>
                <a:cubicBezTo>
                  <a:pt x="16264" y="25599"/>
                  <a:pt x="16514" y="25837"/>
                  <a:pt x="16812" y="26028"/>
                </a:cubicBezTo>
                <a:cubicBezTo>
                  <a:pt x="17431" y="26409"/>
                  <a:pt x="17895" y="26945"/>
                  <a:pt x="18181" y="27623"/>
                </a:cubicBezTo>
                <a:cubicBezTo>
                  <a:pt x="18812" y="29147"/>
                  <a:pt x="18955" y="30743"/>
                  <a:pt x="18562" y="32326"/>
                </a:cubicBezTo>
                <a:cubicBezTo>
                  <a:pt x="17991" y="34672"/>
                  <a:pt x="17181" y="36946"/>
                  <a:pt x="16181" y="39172"/>
                </a:cubicBezTo>
                <a:cubicBezTo>
                  <a:pt x="16157" y="39244"/>
                  <a:pt x="16133" y="39363"/>
                  <a:pt x="15943" y="39375"/>
                </a:cubicBezTo>
                <a:cubicBezTo>
                  <a:pt x="15919" y="39172"/>
                  <a:pt x="15883" y="38958"/>
                  <a:pt x="15871" y="38756"/>
                </a:cubicBezTo>
                <a:cubicBezTo>
                  <a:pt x="15800" y="36946"/>
                  <a:pt x="15514" y="35148"/>
                  <a:pt x="15312" y="33350"/>
                </a:cubicBezTo>
                <a:cubicBezTo>
                  <a:pt x="14943" y="30183"/>
                  <a:pt x="14681" y="26992"/>
                  <a:pt x="14728" y="23789"/>
                </a:cubicBezTo>
                <a:cubicBezTo>
                  <a:pt x="14728" y="23611"/>
                  <a:pt x="14728" y="23432"/>
                  <a:pt x="14836" y="23289"/>
                </a:cubicBezTo>
                <a:cubicBezTo>
                  <a:pt x="15217" y="22742"/>
                  <a:pt x="15514" y="22146"/>
                  <a:pt x="15812" y="21551"/>
                </a:cubicBezTo>
                <a:cubicBezTo>
                  <a:pt x="16038" y="21111"/>
                  <a:pt x="16336" y="20801"/>
                  <a:pt x="16764" y="20575"/>
                </a:cubicBezTo>
                <a:cubicBezTo>
                  <a:pt x="17229" y="20337"/>
                  <a:pt x="17657" y="20027"/>
                  <a:pt x="18003" y="19622"/>
                </a:cubicBezTo>
                <a:cubicBezTo>
                  <a:pt x="18336" y="19229"/>
                  <a:pt x="18693" y="18848"/>
                  <a:pt x="19193" y="18646"/>
                </a:cubicBezTo>
                <a:cubicBezTo>
                  <a:pt x="19360" y="18575"/>
                  <a:pt x="19479" y="18432"/>
                  <a:pt x="19562" y="18289"/>
                </a:cubicBezTo>
                <a:cubicBezTo>
                  <a:pt x="19717" y="18051"/>
                  <a:pt x="19789" y="17801"/>
                  <a:pt x="19527" y="17586"/>
                </a:cubicBezTo>
                <a:cubicBezTo>
                  <a:pt x="19417" y="17505"/>
                  <a:pt x="19311" y="17468"/>
                  <a:pt x="19209" y="17468"/>
                </a:cubicBezTo>
                <a:cubicBezTo>
                  <a:pt x="19058" y="17468"/>
                  <a:pt x="18917" y="17551"/>
                  <a:pt x="18788" y="17693"/>
                </a:cubicBezTo>
                <a:cubicBezTo>
                  <a:pt x="18574" y="17944"/>
                  <a:pt x="18431" y="18253"/>
                  <a:pt x="18300" y="18551"/>
                </a:cubicBezTo>
                <a:cubicBezTo>
                  <a:pt x="17991" y="19229"/>
                  <a:pt x="17514" y="19729"/>
                  <a:pt x="16907" y="20134"/>
                </a:cubicBezTo>
                <a:cubicBezTo>
                  <a:pt x="16846" y="20165"/>
                  <a:pt x="16795" y="20210"/>
                  <a:pt x="16734" y="20210"/>
                </a:cubicBezTo>
                <a:cubicBezTo>
                  <a:pt x="16700" y="20210"/>
                  <a:pt x="16664" y="20196"/>
                  <a:pt x="16621" y="20158"/>
                </a:cubicBezTo>
                <a:cubicBezTo>
                  <a:pt x="16669" y="20075"/>
                  <a:pt x="16693" y="19979"/>
                  <a:pt x="16741" y="19896"/>
                </a:cubicBezTo>
                <a:cubicBezTo>
                  <a:pt x="17288" y="18789"/>
                  <a:pt x="17943" y="17717"/>
                  <a:pt x="18276" y="16527"/>
                </a:cubicBezTo>
                <a:cubicBezTo>
                  <a:pt x="18407" y="16027"/>
                  <a:pt x="18646" y="15598"/>
                  <a:pt x="19050" y="15253"/>
                </a:cubicBezTo>
                <a:cubicBezTo>
                  <a:pt x="19312" y="15026"/>
                  <a:pt x="19491" y="14729"/>
                  <a:pt x="19503" y="14384"/>
                </a:cubicBezTo>
                <a:cubicBezTo>
                  <a:pt x="19538" y="14026"/>
                  <a:pt x="19372" y="13764"/>
                  <a:pt x="19015" y="13657"/>
                </a:cubicBezTo>
                <a:cubicBezTo>
                  <a:pt x="18955" y="13639"/>
                  <a:pt x="18901" y="13631"/>
                  <a:pt x="18851" y="13631"/>
                </a:cubicBezTo>
                <a:cubicBezTo>
                  <a:pt x="18603" y="13631"/>
                  <a:pt x="18471" y="13838"/>
                  <a:pt x="18372" y="14086"/>
                </a:cubicBezTo>
                <a:cubicBezTo>
                  <a:pt x="18241" y="14431"/>
                  <a:pt x="18157" y="14788"/>
                  <a:pt x="18122" y="15146"/>
                </a:cubicBezTo>
                <a:cubicBezTo>
                  <a:pt x="18050" y="15991"/>
                  <a:pt x="17824" y="16801"/>
                  <a:pt x="17467" y="17574"/>
                </a:cubicBezTo>
                <a:cubicBezTo>
                  <a:pt x="16741" y="19194"/>
                  <a:pt x="15848" y="20718"/>
                  <a:pt x="15014" y="22277"/>
                </a:cubicBezTo>
                <a:cubicBezTo>
                  <a:pt x="14969" y="22357"/>
                  <a:pt x="14945" y="22469"/>
                  <a:pt x="14788" y="22469"/>
                </a:cubicBezTo>
                <a:cubicBezTo>
                  <a:pt x="14780" y="22469"/>
                  <a:pt x="14772" y="22468"/>
                  <a:pt x="14764" y="22468"/>
                </a:cubicBezTo>
                <a:cubicBezTo>
                  <a:pt x="14764" y="22337"/>
                  <a:pt x="14740" y="22206"/>
                  <a:pt x="14740" y="22063"/>
                </a:cubicBezTo>
                <a:cubicBezTo>
                  <a:pt x="14800" y="20384"/>
                  <a:pt x="14955" y="18729"/>
                  <a:pt x="15097" y="17062"/>
                </a:cubicBezTo>
                <a:cubicBezTo>
                  <a:pt x="15217" y="15634"/>
                  <a:pt x="15574" y="14312"/>
                  <a:pt x="16431" y="13121"/>
                </a:cubicBezTo>
                <a:cubicBezTo>
                  <a:pt x="16669" y="12800"/>
                  <a:pt x="16824" y="12407"/>
                  <a:pt x="16991" y="12038"/>
                </a:cubicBezTo>
                <a:cubicBezTo>
                  <a:pt x="17241" y="11490"/>
                  <a:pt x="17360" y="10895"/>
                  <a:pt x="17943" y="10538"/>
                </a:cubicBezTo>
                <a:cubicBezTo>
                  <a:pt x="18181" y="10383"/>
                  <a:pt x="18312" y="10073"/>
                  <a:pt x="18157" y="9764"/>
                </a:cubicBezTo>
                <a:cubicBezTo>
                  <a:pt x="18035" y="9560"/>
                  <a:pt x="17870" y="9418"/>
                  <a:pt x="17653" y="9418"/>
                </a:cubicBezTo>
                <a:cubicBezTo>
                  <a:pt x="17616" y="9418"/>
                  <a:pt x="17578" y="9422"/>
                  <a:pt x="17538" y="9431"/>
                </a:cubicBezTo>
                <a:cubicBezTo>
                  <a:pt x="17181" y="9502"/>
                  <a:pt x="17110" y="9823"/>
                  <a:pt x="17098" y="10121"/>
                </a:cubicBezTo>
                <a:cubicBezTo>
                  <a:pt x="16991" y="11407"/>
                  <a:pt x="16360" y="12479"/>
                  <a:pt x="15728" y="13550"/>
                </a:cubicBezTo>
                <a:cubicBezTo>
                  <a:pt x="15728" y="13550"/>
                  <a:pt x="15681" y="13538"/>
                  <a:pt x="15633" y="13538"/>
                </a:cubicBezTo>
                <a:cubicBezTo>
                  <a:pt x="15633" y="13479"/>
                  <a:pt x="15621" y="13431"/>
                  <a:pt x="15633" y="13372"/>
                </a:cubicBezTo>
                <a:cubicBezTo>
                  <a:pt x="15979" y="11455"/>
                  <a:pt x="16324" y="9550"/>
                  <a:pt x="16717" y="7645"/>
                </a:cubicBezTo>
                <a:cubicBezTo>
                  <a:pt x="16824" y="7145"/>
                  <a:pt x="16943" y="6680"/>
                  <a:pt x="17586" y="6633"/>
                </a:cubicBezTo>
                <a:cubicBezTo>
                  <a:pt x="17669" y="6621"/>
                  <a:pt x="17764" y="6549"/>
                  <a:pt x="17836" y="6490"/>
                </a:cubicBezTo>
                <a:cubicBezTo>
                  <a:pt x="17927" y="6405"/>
                  <a:pt x="18012" y="6366"/>
                  <a:pt x="18097" y="6366"/>
                </a:cubicBezTo>
                <a:cubicBezTo>
                  <a:pt x="18179" y="6366"/>
                  <a:pt x="18260" y="6402"/>
                  <a:pt x="18348" y="6466"/>
                </a:cubicBezTo>
                <a:cubicBezTo>
                  <a:pt x="18669" y="6715"/>
                  <a:pt x="19027" y="6792"/>
                  <a:pt x="19405" y="6792"/>
                </a:cubicBezTo>
                <a:cubicBezTo>
                  <a:pt x="19461" y="6792"/>
                  <a:pt x="19518" y="6790"/>
                  <a:pt x="19574" y="6787"/>
                </a:cubicBezTo>
                <a:cubicBezTo>
                  <a:pt x="20348" y="6740"/>
                  <a:pt x="21086" y="6561"/>
                  <a:pt x="21753" y="6204"/>
                </a:cubicBezTo>
                <a:cubicBezTo>
                  <a:pt x="22039" y="6049"/>
                  <a:pt x="22467" y="5930"/>
                  <a:pt x="22396" y="5537"/>
                </a:cubicBezTo>
                <a:cubicBezTo>
                  <a:pt x="22313" y="5132"/>
                  <a:pt x="21884" y="5121"/>
                  <a:pt x="21563" y="5025"/>
                </a:cubicBezTo>
                <a:cubicBezTo>
                  <a:pt x="21182" y="4918"/>
                  <a:pt x="20801" y="4978"/>
                  <a:pt x="20384" y="4918"/>
                </a:cubicBezTo>
                <a:cubicBezTo>
                  <a:pt x="20622" y="4656"/>
                  <a:pt x="20812" y="4430"/>
                  <a:pt x="21003" y="4192"/>
                </a:cubicBezTo>
                <a:cubicBezTo>
                  <a:pt x="21384" y="3716"/>
                  <a:pt x="21717" y="3227"/>
                  <a:pt x="21801" y="2620"/>
                </a:cubicBezTo>
                <a:cubicBezTo>
                  <a:pt x="21844" y="2256"/>
                  <a:pt x="21767" y="2087"/>
                  <a:pt x="21543" y="2087"/>
                </a:cubicBezTo>
                <a:cubicBezTo>
                  <a:pt x="21459" y="2087"/>
                  <a:pt x="21355" y="2111"/>
                  <a:pt x="21229" y="2156"/>
                </a:cubicBezTo>
                <a:cubicBezTo>
                  <a:pt x="20396" y="2442"/>
                  <a:pt x="19610" y="2858"/>
                  <a:pt x="18955" y="3466"/>
                </a:cubicBezTo>
                <a:cubicBezTo>
                  <a:pt x="18875" y="3526"/>
                  <a:pt x="18820" y="3646"/>
                  <a:pt x="18726" y="3646"/>
                </a:cubicBezTo>
                <a:cubicBezTo>
                  <a:pt x="18708" y="3646"/>
                  <a:pt x="18690" y="3642"/>
                  <a:pt x="18669" y="3632"/>
                </a:cubicBezTo>
                <a:cubicBezTo>
                  <a:pt x="18503" y="3573"/>
                  <a:pt x="18646" y="3430"/>
                  <a:pt x="18646" y="3335"/>
                </a:cubicBezTo>
                <a:cubicBezTo>
                  <a:pt x="18705" y="2180"/>
                  <a:pt x="18681" y="1049"/>
                  <a:pt x="181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75" y="1152475"/>
            <a:ext cx="7713600" cy="3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8" r:id="rId6"/>
    <p:sldLayoutId id="2147483661" r:id="rId7"/>
    <p:sldLayoutId id="2147483665" r:id="rId8"/>
    <p:sldLayoutId id="2147483666" r:id="rId9"/>
    <p:sldLayoutId id="2147483670" r:id="rId10"/>
    <p:sldLayoutId id="2147483671" r:id="rId11"/>
    <p:sldLayoutId id="2147483676" r:id="rId12"/>
    <p:sldLayoutId id="2147483678" r:id="rId13"/>
    <p:sldLayoutId id="2147483680" r:id="rId14"/>
    <p:sldLayoutId id="2147483681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11" name="Google Shape;211;p2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salah@umd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Google Shape;2244;p36"/>
          <p:cNvSpPr/>
          <p:nvPr/>
        </p:nvSpPr>
        <p:spPr>
          <a:xfrm>
            <a:off x="4169603" y="4631815"/>
            <a:ext cx="4974397" cy="194169"/>
          </a:xfrm>
          <a:custGeom>
            <a:avLst/>
            <a:gdLst/>
            <a:ahLst/>
            <a:cxnLst/>
            <a:rect l="l" t="t" r="r" b="b"/>
            <a:pathLst>
              <a:path w="72925" h="4816" extrusionOk="0">
                <a:moveTo>
                  <a:pt x="36463" y="0"/>
                </a:moveTo>
                <a:cubicBezTo>
                  <a:pt x="26791" y="0"/>
                  <a:pt x="17517" y="254"/>
                  <a:pt x="10679" y="705"/>
                </a:cubicBezTo>
                <a:cubicBezTo>
                  <a:pt x="3842" y="1157"/>
                  <a:pt x="1" y="1769"/>
                  <a:pt x="1" y="2408"/>
                </a:cubicBezTo>
                <a:cubicBezTo>
                  <a:pt x="1" y="3047"/>
                  <a:pt x="3842" y="3659"/>
                  <a:pt x="10679" y="4111"/>
                </a:cubicBezTo>
                <a:cubicBezTo>
                  <a:pt x="17517" y="4562"/>
                  <a:pt x="26791" y="4816"/>
                  <a:pt x="36463" y="4816"/>
                </a:cubicBezTo>
                <a:cubicBezTo>
                  <a:pt x="46133" y="4816"/>
                  <a:pt x="55407" y="4562"/>
                  <a:pt x="62245" y="4111"/>
                </a:cubicBezTo>
                <a:cubicBezTo>
                  <a:pt x="69082" y="3659"/>
                  <a:pt x="72924" y="3047"/>
                  <a:pt x="72924" y="2408"/>
                </a:cubicBezTo>
                <a:cubicBezTo>
                  <a:pt x="72924" y="1769"/>
                  <a:pt x="69082" y="1157"/>
                  <a:pt x="62245" y="705"/>
                </a:cubicBezTo>
                <a:cubicBezTo>
                  <a:pt x="55407" y="254"/>
                  <a:pt x="46133" y="0"/>
                  <a:pt x="36463" y="0"/>
                </a:cubicBezTo>
                <a:close/>
              </a:path>
            </a:pathLst>
          </a:custGeom>
          <a:solidFill>
            <a:srgbClr val="233766">
              <a:alpha val="3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36"/>
          <p:cNvSpPr txBox="1">
            <a:spLocks noGrp="1"/>
          </p:cNvSpPr>
          <p:nvPr>
            <p:ph type="ctrTitle"/>
          </p:nvPr>
        </p:nvSpPr>
        <p:spPr>
          <a:xfrm>
            <a:off x="547900" y="253984"/>
            <a:ext cx="8112819" cy="16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Practical Strategies for Fostering an Inclusive Pipeline</a:t>
            </a:r>
            <a:endParaRPr sz="40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</p:txBody>
      </p:sp>
      <p:sp>
        <p:nvSpPr>
          <p:cNvPr id="2246" name="Google Shape;2246;p36"/>
          <p:cNvSpPr txBox="1">
            <a:spLocks noGrp="1"/>
          </p:cNvSpPr>
          <p:nvPr>
            <p:ph type="subTitle" idx="1"/>
          </p:nvPr>
        </p:nvSpPr>
        <p:spPr>
          <a:xfrm>
            <a:off x="566465" y="2498083"/>
            <a:ext cx="3819111" cy="5748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Naz Salahuddin, Ph.D.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Director, Undergraduate Studies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Department of Psychology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University of Maryland, College Park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nsalah@umd.edu</a:t>
            </a:r>
            <a:endParaRPr lang="en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301.405.8430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</p:txBody>
      </p:sp>
      <p:grpSp>
        <p:nvGrpSpPr>
          <p:cNvPr id="2247" name="Google Shape;2247;p36"/>
          <p:cNvGrpSpPr/>
          <p:nvPr/>
        </p:nvGrpSpPr>
        <p:grpSpPr>
          <a:xfrm>
            <a:off x="3852527" y="2604838"/>
            <a:ext cx="3193080" cy="2112457"/>
            <a:chOff x="3283374" y="2710973"/>
            <a:chExt cx="3193080" cy="2112457"/>
          </a:xfrm>
        </p:grpSpPr>
        <p:sp>
          <p:nvSpPr>
            <p:cNvPr id="2248" name="Google Shape;2248;p36"/>
            <p:cNvSpPr/>
            <p:nvPr/>
          </p:nvSpPr>
          <p:spPr>
            <a:xfrm rot="-1302658" flipH="1">
              <a:off x="3474549" y="3597596"/>
              <a:ext cx="430946" cy="1116226"/>
            </a:xfrm>
            <a:custGeom>
              <a:avLst/>
              <a:gdLst/>
              <a:ahLst/>
              <a:cxnLst/>
              <a:rect l="l" t="t" r="r" b="b"/>
              <a:pathLst>
                <a:path w="17239" h="44652" extrusionOk="0">
                  <a:moveTo>
                    <a:pt x="2289" y="0"/>
                  </a:moveTo>
                  <a:lnTo>
                    <a:pt x="2289" y="0"/>
                  </a:lnTo>
                  <a:cubicBezTo>
                    <a:pt x="1923" y="6332"/>
                    <a:pt x="6177" y="8597"/>
                    <a:pt x="7384" y="9111"/>
                  </a:cubicBezTo>
                  <a:cubicBezTo>
                    <a:pt x="7832" y="10134"/>
                    <a:pt x="8223" y="11159"/>
                    <a:pt x="8558" y="12188"/>
                  </a:cubicBezTo>
                  <a:cubicBezTo>
                    <a:pt x="7693" y="10704"/>
                    <a:pt x="5979" y="9040"/>
                    <a:pt x="2647" y="9040"/>
                  </a:cubicBezTo>
                  <a:cubicBezTo>
                    <a:pt x="1859" y="9040"/>
                    <a:pt x="980" y="9133"/>
                    <a:pt x="0" y="9344"/>
                  </a:cubicBezTo>
                  <a:cubicBezTo>
                    <a:pt x="2399" y="13895"/>
                    <a:pt x="6017" y="14585"/>
                    <a:pt x="7992" y="14585"/>
                  </a:cubicBezTo>
                  <a:cubicBezTo>
                    <a:pt x="8558" y="14585"/>
                    <a:pt x="8989" y="14528"/>
                    <a:pt x="9217" y="14489"/>
                  </a:cubicBezTo>
                  <a:cubicBezTo>
                    <a:pt x="9745" y="16630"/>
                    <a:pt x="10031" y="18776"/>
                    <a:pt x="10078" y="20924"/>
                  </a:cubicBezTo>
                  <a:cubicBezTo>
                    <a:pt x="9600" y="18986"/>
                    <a:pt x="7992" y="15876"/>
                    <a:pt x="2599" y="15876"/>
                  </a:cubicBezTo>
                  <a:cubicBezTo>
                    <a:pt x="2345" y="15876"/>
                    <a:pt x="2082" y="15883"/>
                    <a:pt x="1811" y="15897"/>
                  </a:cubicBezTo>
                  <a:cubicBezTo>
                    <a:pt x="3907" y="22107"/>
                    <a:pt x="8956" y="22442"/>
                    <a:pt x="10064" y="22442"/>
                  </a:cubicBezTo>
                  <a:cubicBezTo>
                    <a:pt x="10067" y="22442"/>
                    <a:pt x="10071" y="22442"/>
                    <a:pt x="10074" y="22442"/>
                  </a:cubicBezTo>
                  <a:lnTo>
                    <a:pt x="10074" y="22442"/>
                  </a:lnTo>
                  <a:cubicBezTo>
                    <a:pt x="10011" y="24570"/>
                    <a:pt x="9710" y="26700"/>
                    <a:pt x="9178" y="28825"/>
                  </a:cubicBezTo>
                  <a:cubicBezTo>
                    <a:pt x="9266" y="27011"/>
                    <a:pt x="8773" y="22512"/>
                    <a:pt x="1970" y="21605"/>
                  </a:cubicBezTo>
                  <a:lnTo>
                    <a:pt x="1970" y="21605"/>
                  </a:lnTo>
                  <a:cubicBezTo>
                    <a:pt x="2922" y="28330"/>
                    <a:pt x="8145" y="29437"/>
                    <a:pt x="8982" y="29572"/>
                  </a:cubicBezTo>
                  <a:cubicBezTo>
                    <a:pt x="8828" y="30127"/>
                    <a:pt x="8660" y="30683"/>
                    <a:pt x="8472" y="31237"/>
                  </a:cubicBezTo>
                  <a:cubicBezTo>
                    <a:pt x="6995" y="35655"/>
                    <a:pt x="4538" y="39884"/>
                    <a:pt x="1172" y="43808"/>
                  </a:cubicBezTo>
                  <a:cubicBezTo>
                    <a:pt x="743" y="44309"/>
                    <a:pt x="685" y="44372"/>
                    <a:pt x="798" y="44544"/>
                  </a:cubicBezTo>
                  <a:cubicBezTo>
                    <a:pt x="800" y="44548"/>
                    <a:pt x="804" y="44550"/>
                    <a:pt x="806" y="44554"/>
                  </a:cubicBezTo>
                  <a:cubicBezTo>
                    <a:pt x="853" y="44618"/>
                    <a:pt x="926" y="44652"/>
                    <a:pt x="1000" y="44652"/>
                  </a:cubicBezTo>
                  <a:cubicBezTo>
                    <a:pt x="1047" y="44652"/>
                    <a:pt x="1093" y="44639"/>
                    <a:pt x="1136" y="44612"/>
                  </a:cubicBezTo>
                  <a:cubicBezTo>
                    <a:pt x="1183" y="44581"/>
                    <a:pt x="1213" y="44540"/>
                    <a:pt x="1230" y="44493"/>
                  </a:cubicBezTo>
                  <a:cubicBezTo>
                    <a:pt x="1275" y="44434"/>
                    <a:pt x="1404" y="44282"/>
                    <a:pt x="1543" y="44121"/>
                  </a:cubicBezTo>
                  <a:cubicBezTo>
                    <a:pt x="4951" y="40149"/>
                    <a:pt x="7439" y="35865"/>
                    <a:pt x="8937" y="31391"/>
                  </a:cubicBezTo>
                  <a:cubicBezTo>
                    <a:pt x="9096" y="30910"/>
                    <a:pt x="9246" y="30427"/>
                    <a:pt x="9383" y="29946"/>
                  </a:cubicBezTo>
                  <a:cubicBezTo>
                    <a:pt x="9486" y="29953"/>
                    <a:pt x="9615" y="29958"/>
                    <a:pt x="9765" y="29958"/>
                  </a:cubicBezTo>
                  <a:cubicBezTo>
                    <a:pt x="11508" y="29958"/>
                    <a:pt x="16140" y="29299"/>
                    <a:pt x="16633" y="22315"/>
                  </a:cubicBezTo>
                  <a:lnTo>
                    <a:pt x="16633" y="22315"/>
                  </a:lnTo>
                  <a:cubicBezTo>
                    <a:pt x="12971" y="23066"/>
                    <a:pt x="11089" y="25006"/>
                    <a:pt x="10123" y="26736"/>
                  </a:cubicBezTo>
                  <a:cubicBezTo>
                    <a:pt x="10354" y="25405"/>
                    <a:pt x="10502" y="24075"/>
                    <a:pt x="10553" y="22741"/>
                  </a:cubicBezTo>
                  <a:cubicBezTo>
                    <a:pt x="11684" y="22618"/>
                    <a:pt x="17239" y="21622"/>
                    <a:pt x="16355" y="13900"/>
                  </a:cubicBezTo>
                  <a:lnTo>
                    <a:pt x="16355" y="13900"/>
                  </a:lnTo>
                  <a:cubicBezTo>
                    <a:pt x="12398" y="15514"/>
                    <a:pt x="11013" y="18225"/>
                    <a:pt x="10545" y="20224"/>
                  </a:cubicBezTo>
                  <a:cubicBezTo>
                    <a:pt x="10461" y="18381"/>
                    <a:pt x="10203" y="16537"/>
                    <a:pt x="9769" y="14700"/>
                  </a:cubicBezTo>
                  <a:cubicBezTo>
                    <a:pt x="10974" y="14356"/>
                    <a:pt x="16110" y="12433"/>
                    <a:pt x="14043" y="5064"/>
                  </a:cubicBezTo>
                  <a:lnTo>
                    <a:pt x="14043" y="5064"/>
                  </a:lnTo>
                  <a:cubicBezTo>
                    <a:pt x="9980" y="7537"/>
                    <a:pt x="9276" y="10850"/>
                    <a:pt x="9289" y="12894"/>
                  </a:cubicBezTo>
                  <a:cubicBezTo>
                    <a:pt x="8892" y="11558"/>
                    <a:pt x="8401" y="10226"/>
                    <a:pt x="7822" y="8896"/>
                  </a:cubicBezTo>
                  <a:cubicBezTo>
                    <a:pt x="8253" y="7537"/>
                    <a:pt x="9340" y="2429"/>
                    <a:pt x="22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9" name="Google Shape;2249;p36"/>
            <p:cNvGrpSpPr/>
            <p:nvPr/>
          </p:nvGrpSpPr>
          <p:grpSpPr>
            <a:xfrm>
              <a:off x="4021025" y="3555716"/>
              <a:ext cx="2244746" cy="660292"/>
              <a:chOff x="5131550" y="1719550"/>
              <a:chExt cx="999575" cy="294025"/>
            </a:xfrm>
          </p:grpSpPr>
          <p:sp>
            <p:nvSpPr>
              <p:cNvPr id="2250" name="Google Shape;2250;p36"/>
              <p:cNvSpPr/>
              <p:nvPr/>
            </p:nvSpPr>
            <p:spPr>
              <a:xfrm>
                <a:off x="5131550" y="1719550"/>
                <a:ext cx="999575" cy="294025"/>
              </a:xfrm>
              <a:custGeom>
                <a:avLst/>
                <a:gdLst/>
                <a:ahLst/>
                <a:cxnLst/>
                <a:rect l="l" t="t" r="r" b="b"/>
                <a:pathLst>
                  <a:path w="39983" h="11761" extrusionOk="0">
                    <a:moveTo>
                      <a:pt x="1" y="0"/>
                    </a:moveTo>
                    <a:lnTo>
                      <a:pt x="1" y="582"/>
                    </a:lnTo>
                    <a:cubicBezTo>
                      <a:pt x="1" y="729"/>
                      <a:pt x="26" y="870"/>
                      <a:pt x="75" y="1001"/>
                    </a:cubicBezTo>
                    <a:cubicBezTo>
                      <a:pt x="246" y="1477"/>
                      <a:pt x="702" y="1819"/>
                      <a:pt x="1239" y="1819"/>
                    </a:cubicBezTo>
                    <a:lnTo>
                      <a:pt x="33911" y="1819"/>
                    </a:lnTo>
                    <a:cubicBezTo>
                      <a:pt x="36089" y="1819"/>
                      <a:pt x="37929" y="3535"/>
                      <a:pt x="37970" y="5715"/>
                    </a:cubicBezTo>
                    <a:cubicBezTo>
                      <a:pt x="37988" y="6839"/>
                      <a:pt x="37540" y="7859"/>
                      <a:pt x="36806" y="8592"/>
                    </a:cubicBezTo>
                    <a:cubicBezTo>
                      <a:pt x="36087" y="9311"/>
                      <a:pt x="35096" y="9755"/>
                      <a:pt x="33999" y="9755"/>
                    </a:cubicBezTo>
                    <a:lnTo>
                      <a:pt x="1239" y="9755"/>
                    </a:lnTo>
                    <a:cubicBezTo>
                      <a:pt x="635" y="9755"/>
                      <a:pt x="132" y="10188"/>
                      <a:pt x="23" y="10759"/>
                    </a:cubicBezTo>
                    <a:cubicBezTo>
                      <a:pt x="7" y="10835"/>
                      <a:pt x="1" y="10914"/>
                      <a:pt x="1" y="10993"/>
                    </a:cubicBezTo>
                    <a:lnTo>
                      <a:pt x="1" y="11760"/>
                    </a:lnTo>
                    <a:lnTo>
                      <a:pt x="33966" y="11760"/>
                    </a:lnTo>
                    <a:cubicBezTo>
                      <a:pt x="37168" y="11760"/>
                      <a:pt x="39855" y="9239"/>
                      <a:pt x="39939" y="6037"/>
                    </a:cubicBezTo>
                    <a:cubicBezTo>
                      <a:pt x="39982" y="4352"/>
                      <a:pt x="39317" y="2822"/>
                      <a:pt x="38220" y="1722"/>
                    </a:cubicBezTo>
                    <a:cubicBezTo>
                      <a:pt x="37155" y="658"/>
                      <a:pt x="35686" y="0"/>
                      <a:pt x="340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1" name="Google Shape;2251;p36"/>
              <p:cNvSpPr/>
              <p:nvPr/>
            </p:nvSpPr>
            <p:spPr>
              <a:xfrm>
                <a:off x="5132125" y="1744575"/>
                <a:ext cx="976475" cy="243975"/>
              </a:xfrm>
              <a:custGeom>
                <a:avLst/>
                <a:gdLst/>
                <a:ahLst/>
                <a:cxnLst/>
                <a:rect l="l" t="t" r="r" b="b"/>
                <a:pathLst>
                  <a:path w="39059" h="9759" extrusionOk="0">
                    <a:moveTo>
                      <a:pt x="52" y="0"/>
                    </a:moveTo>
                    <a:cubicBezTo>
                      <a:pt x="223" y="476"/>
                      <a:pt x="679" y="818"/>
                      <a:pt x="1216" y="818"/>
                    </a:cubicBezTo>
                    <a:lnTo>
                      <a:pt x="33888" y="818"/>
                    </a:lnTo>
                    <a:cubicBezTo>
                      <a:pt x="36066" y="818"/>
                      <a:pt x="37906" y="2534"/>
                      <a:pt x="37947" y="4714"/>
                    </a:cubicBezTo>
                    <a:cubicBezTo>
                      <a:pt x="37965" y="5838"/>
                      <a:pt x="37517" y="6858"/>
                      <a:pt x="36783" y="7591"/>
                    </a:cubicBezTo>
                    <a:cubicBezTo>
                      <a:pt x="36064" y="8310"/>
                      <a:pt x="35073" y="8754"/>
                      <a:pt x="33976" y="8754"/>
                    </a:cubicBezTo>
                    <a:lnTo>
                      <a:pt x="1216" y="8754"/>
                    </a:lnTo>
                    <a:cubicBezTo>
                      <a:pt x="612" y="8754"/>
                      <a:pt x="109" y="9187"/>
                      <a:pt x="0" y="9758"/>
                    </a:cubicBezTo>
                    <a:lnTo>
                      <a:pt x="34066" y="9758"/>
                    </a:lnTo>
                    <a:cubicBezTo>
                      <a:pt x="36724" y="9758"/>
                      <a:pt x="38953" y="7666"/>
                      <a:pt x="39023" y="5009"/>
                    </a:cubicBezTo>
                    <a:cubicBezTo>
                      <a:pt x="39059" y="3610"/>
                      <a:pt x="38507" y="2343"/>
                      <a:pt x="37596" y="1429"/>
                    </a:cubicBezTo>
                    <a:cubicBezTo>
                      <a:pt x="36712" y="547"/>
                      <a:pt x="35493" y="0"/>
                      <a:pt x="341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36"/>
              <p:cNvSpPr/>
              <p:nvPr/>
            </p:nvSpPr>
            <p:spPr>
              <a:xfrm>
                <a:off x="5183175" y="1765000"/>
                <a:ext cx="897625" cy="198425"/>
              </a:xfrm>
              <a:custGeom>
                <a:avLst/>
                <a:gdLst/>
                <a:ahLst/>
                <a:cxnLst/>
                <a:rect l="l" t="t" r="r" b="b"/>
                <a:pathLst>
                  <a:path w="35905" h="7937" extrusionOk="0">
                    <a:moveTo>
                      <a:pt x="0" y="1"/>
                    </a:moveTo>
                    <a:lnTo>
                      <a:pt x="0" y="7937"/>
                    </a:lnTo>
                    <a:lnTo>
                      <a:pt x="31936" y="7937"/>
                    </a:lnTo>
                    <a:cubicBezTo>
                      <a:pt x="33032" y="7937"/>
                      <a:pt x="34023" y="7494"/>
                      <a:pt x="34743" y="6775"/>
                    </a:cubicBezTo>
                    <a:cubicBezTo>
                      <a:pt x="35065" y="6454"/>
                      <a:pt x="35329" y="6080"/>
                      <a:pt x="35525" y="5665"/>
                    </a:cubicBezTo>
                    <a:cubicBezTo>
                      <a:pt x="35770" y="5151"/>
                      <a:pt x="35905" y="4577"/>
                      <a:pt x="35905" y="3970"/>
                    </a:cubicBezTo>
                    <a:cubicBezTo>
                      <a:pt x="35905" y="1779"/>
                      <a:pt x="34126" y="2"/>
                      <a:pt x="319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36"/>
              <p:cNvSpPr/>
              <p:nvPr/>
            </p:nvSpPr>
            <p:spPr>
              <a:xfrm>
                <a:off x="5183125" y="1795975"/>
                <a:ext cx="785225" cy="125200"/>
              </a:xfrm>
              <a:custGeom>
                <a:avLst/>
                <a:gdLst/>
                <a:ahLst/>
                <a:cxnLst/>
                <a:rect l="l" t="t" r="r" b="b"/>
                <a:pathLst>
                  <a:path w="31409" h="5008" extrusionOk="0">
                    <a:moveTo>
                      <a:pt x="1" y="0"/>
                    </a:moveTo>
                    <a:lnTo>
                      <a:pt x="1" y="349"/>
                    </a:lnTo>
                    <a:lnTo>
                      <a:pt x="28371" y="349"/>
                    </a:lnTo>
                    <a:cubicBezTo>
                      <a:pt x="28379" y="349"/>
                      <a:pt x="28386" y="342"/>
                      <a:pt x="28386" y="334"/>
                    </a:cubicBezTo>
                    <a:lnTo>
                      <a:pt x="28386" y="14"/>
                    </a:lnTo>
                    <a:cubicBezTo>
                      <a:pt x="28386" y="7"/>
                      <a:pt x="28379" y="0"/>
                      <a:pt x="28371" y="0"/>
                    </a:cubicBezTo>
                    <a:close/>
                    <a:moveTo>
                      <a:pt x="2" y="1553"/>
                    </a:moveTo>
                    <a:lnTo>
                      <a:pt x="2" y="1902"/>
                    </a:lnTo>
                    <a:lnTo>
                      <a:pt x="31394" y="1902"/>
                    </a:lnTo>
                    <a:cubicBezTo>
                      <a:pt x="31401" y="1902"/>
                      <a:pt x="31409" y="1895"/>
                      <a:pt x="31409" y="1887"/>
                    </a:cubicBezTo>
                    <a:lnTo>
                      <a:pt x="31409" y="1568"/>
                    </a:lnTo>
                    <a:cubicBezTo>
                      <a:pt x="31409" y="1560"/>
                      <a:pt x="31401" y="1553"/>
                      <a:pt x="31394" y="1553"/>
                    </a:cubicBezTo>
                    <a:close/>
                    <a:moveTo>
                      <a:pt x="2" y="3105"/>
                    </a:moveTo>
                    <a:lnTo>
                      <a:pt x="2" y="3455"/>
                    </a:lnTo>
                    <a:lnTo>
                      <a:pt x="23086" y="3455"/>
                    </a:lnTo>
                    <a:cubicBezTo>
                      <a:pt x="23094" y="3455"/>
                      <a:pt x="23101" y="3447"/>
                      <a:pt x="23101" y="3440"/>
                    </a:cubicBezTo>
                    <a:lnTo>
                      <a:pt x="23101" y="3120"/>
                    </a:lnTo>
                    <a:cubicBezTo>
                      <a:pt x="23101" y="3113"/>
                      <a:pt x="23094" y="3105"/>
                      <a:pt x="23086" y="3105"/>
                    </a:cubicBezTo>
                    <a:close/>
                    <a:moveTo>
                      <a:pt x="2" y="4659"/>
                    </a:moveTo>
                    <a:lnTo>
                      <a:pt x="2" y="5008"/>
                    </a:lnTo>
                    <a:lnTo>
                      <a:pt x="25970" y="5008"/>
                    </a:lnTo>
                    <a:cubicBezTo>
                      <a:pt x="25978" y="5008"/>
                      <a:pt x="25985" y="5001"/>
                      <a:pt x="25985" y="4993"/>
                    </a:cubicBezTo>
                    <a:lnTo>
                      <a:pt x="25985" y="4674"/>
                    </a:lnTo>
                    <a:cubicBezTo>
                      <a:pt x="25985" y="4666"/>
                      <a:pt x="25978" y="4659"/>
                      <a:pt x="25970" y="4659"/>
                    </a:cubicBezTo>
                    <a:close/>
                  </a:path>
                </a:pathLst>
              </a:custGeom>
              <a:solidFill>
                <a:srgbClr val="6BB3EA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36"/>
              <p:cNvSpPr/>
              <p:nvPr/>
            </p:nvSpPr>
            <p:spPr>
              <a:xfrm>
                <a:off x="5369925" y="1795975"/>
                <a:ext cx="121625" cy="146575"/>
              </a:xfrm>
              <a:custGeom>
                <a:avLst/>
                <a:gdLst/>
                <a:ahLst/>
                <a:cxnLst/>
                <a:rect l="l" t="t" r="r" b="b"/>
                <a:pathLst>
                  <a:path w="4865" h="5863" extrusionOk="0">
                    <a:moveTo>
                      <a:pt x="1" y="0"/>
                    </a:moveTo>
                    <a:lnTo>
                      <a:pt x="1" y="5862"/>
                    </a:lnTo>
                    <a:lnTo>
                      <a:pt x="2433" y="5431"/>
                    </a:lnTo>
                    <a:lnTo>
                      <a:pt x="4864" y="5862"/>
                    </a:lnTo>
                    <a:lnTo>
                      <a:pt x="486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55" name="Google Shape;2255;p36"/>
            <p:cNvGrpSpPr/>
            <p:nvPr/>
          </p:nvGrpSpPr>
          <p:grpSpPr>
            <a:xfrm>
              <a:off x="3956105" y="2710973"/>
              <a:ext cx="2520349" cy="297780"/>
              <a:chOff x="4976850" y="2145250"/>
              <a:chExt cx="1122300" cy="132600"/>
            </a:xfrm>
          </p:grpSpPr>
          <p:sp>
            <p:nvSpPr>
              <p:cNvPr id="2256" name="Google Shape;2256;p36"/>
              <p:cNvSpPr/>
              <p:nvPr/>
            </p:nvSpPr>
            <p:spPr>
              <a:xfrm>
                <a:off x="4976850" y="2145250"/>
                <a:ext cx="112230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44892" h="5304" extrusionOk="0">
                    <a:moveTo>
                      <a:pt x="0" y="1"/>
                    </a:moveTo>
                    <a:lnTo>
                      <a:pt x="0" y="5304"/>
                    </a:lnTo>
                    <a:lnTo>
                      <a:pt x="44891" y="5304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36"/>
              <p:cNvSpPr/>
              <p:nvPr/>
            </p:nvSpPr>
            <p:spPr>
              <a:xfrm>
                <a:off x="5023350" y="2145250"/>
                <a:ext cx="7865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5304" extrusionOk="0">
                    <a:moveTo>
                      <a:pt x="0" y="1"/>
                    </a:moveTo>
                    <a:lnTo>
                      <a:pt x="0" y="5304"/>
                    </a:lnTo>
                    <a:lnTo>
                      <a:pt x="3146" y="5304"/>
                    </a:lnTo>
                    <a:lnTo>
                      <a:pt x="31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36"/>
              <p:cNvSpPr/>
              <p:nvPr/>
            </p:nvSpPr>
            <p:spPr>
              <a:xfrm>
                <a:off x="5038375" y="2145250"/>
                <a:ext cx="16200" cy="132050"/>
              </a:xfrm>
              <a:custGeom>
                <a:avLst/>
                <a:gdLst/>
                <a:ahLst/>
                <a:cxnLst/>
                <a:rect l="l" t="t" r="r" b="b"/>
                <a:pathLst>
                  <a:path w="648" h="5282" extrusionOk="0">
                    <a:moveTo>
                      <a:pt x="0" y="1"/>
                    </a:moveTo>
                    <a:lnTo>
                      <a:pt x="0" y="5281"/>
                    </a:lnTo>
                    <a:lnTo>
                      <a:pt x="647" y="5281"/>
                    </a:lnTo>
                    <a:lnTo>
                      <a:pt x="64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36"/>
              <p:cNvSpPr/>
              <p:nvPr/>
            </p:nvSpPr>
            <p:spPr>
              <a:xfrm>
                <a:off x="5182175" y="2145250"/>
                <a:ext cx="16200" cy="132050"/>
              </a:xfrm>
              <a:custGeom>
                <a:avLst/>
                <a:gdLst/>
                <a:ahLst/>
                <a:cxnLst/>
                <a:rect l="l" t="t" r="r" b="b"/>
                <a:pathLst>
                  <a:path w="648" h="5282" extrusionOk="0">
                    <a:moveTo>
                      <a:pt x="0" y="1"/>
                    </a:moveTo>
                    <a:lnTo>
                      <a:pt x="0" y="5281"/>
                    </a:lnTo>
                    <a:lnTo>
                      <a:pt x="648" y="5281"/>
                    </a:lnTo>
                    <a:lnTo>
                      <a:pt x="6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36"/>
              <p:cNvSpPr/>
              <p:nvPr/>
            </p:nvSpPr>
            <p:spPr>
              <a:xfrm>
                <a:off x="5325950" y="2145250"/>
                <a:ext cx="16200" cy="132050"/>
              </a:xfrm>
              <a:custGeom>
                <a:avLst/>
                <a:gdLst/>
                <a:ahLst/>
                <a:cxnLst/>
                <a:rect l="l" t="t" r="r" b="b"/>
                <a:pathLst>
                  <a:path w="648" h="5282" extrusionOk="0">
                    <a:moveTo>
                      <a:pt x="1" y="1"/>
                    </a:moveTo>
                    <a:lnTo>
                      <a:pt x="1" y="5281"/>
                    </a:lnTo>
                    <a:lnTo>
                      <a:pt x="648" y="5281"/>
                    </a:lnTo>
                    <a:lnTo>
                      <a:pt x="6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36"/>
              <p:cNvSpPr/>
              <p:nvPr/>
            </p:nvSpPr>
            <p:spPr>
              <a:xfrm>
                <a:off x="5118300" y="2157025"/>
                <a:ext cx="32625" cy="108550"/>
              </a:xfrm>
              <a:custGeom>
                <a:avLst/>
                <a:gdLst/>
                <a:ahLst/>
                <a:cxnLst/>
                <a:rect l="l" t="t" r="r" b="b"/>
                <a:pathLst>
                  <a:path w="1305" h="4342" extrusionOk="0">
                    <a:moveTo>
                      <a:pt x="661" y="0"/>
                    </a:moveTo>
                    <a:cubicBezTo>
                      <a:pt x="610" y="0"/>
                      <a:pt x="559" y="8"/>
                      <a:pt x="510" y="26"/>
                    </a:cubicBezTo>
                    <a:cubicBezTo>
                      <a:pt x="419" y="59"/>
                      <a:pt x="336" y="110"/>
                      <a:pt x="264" y="172"/>
                    </a:cubicBezTo>
                    <a:cubicBezTo>
                      <a:pt x="96" y="320"/>
                      <a:pt x="1" y="539"/>
                      <a:pt x="76" y="770"/>
                    </a:cubicBezTo>
                    <a:cubicBezTo>
                      <a:pt x="147" y="990"/>
                      <a:pt x="371" y="1081"/>
                      <a:pt x="585" y="1116"/>
                    </a:cubicBezTo>
                    <a:cubicBezTo>
                      <a:pt x="613" y="1121"/>
                      <a:pt x="642" y="1123"/>
                      <a:pt x="670" y="1123"/>
                    </a:cubicBezTo>
                    <a:cubicBezTo>
                      <a:pt x="992" y="1123"/>
                      <a:pt x="1305" y="840"/>
                      <a:pt x="1253" y="499"/>
                    </a:cubicBezTo>
                    <a:cubicBezTo>
                      <a:pt x="1213" y="237"/>
                      <a:pt x="935" y="0"/>
                      <a:pt x="661" y="0"/>
                    </a:cubicBezTo>
                    <a:close/>
                    <a:moveTo>
                      <a:pt x="660" y="1610"/>
                    </a:moveTo>
                    <a:cubicBezTo>
                      <a:pt x="609" y="1610"/>
                      <a:pt x="558" y="1618"/>
                      <a:pt x="509" y="1636"/>
                    </a:cubicBezTo>
                    <a:cubicBezTo>
                      <a:pt x="419" y="1668"/>
                      <a:pt x="336" y="1717"/>
                      <a:pt x="263" y="1781"/>
                    </a:cubicBezTo>
                    <a:cubicBezTo>
                      <a:pt x="95" y="1930"/>
                      <a:pt x="0" y="2148"/>
                      <a:pt x="75" y="2379"/>
                    </a:cubicBezTo>
                    <a:cubicBezTo>
                      <a:pt x="147" y="2600"/>
                      <a:pt x="370" y="2691"/>
                      <a:pt x="584" y="2726"/>
                    </a:cubicBezTo>
                    <a:cubicBezTo>
                      <a:pt x="612" y="2730"/>
                      <a:pt x="640" y="2732"/>
                      <a:pt x="669" y="2732"/>
                    </a:cubicBezTo>
                    <a:cubicBezTo>
                      <a:pt x="991" y="2732"/>
                      <a:pt x="1305" y="2450"/>
                      <a:pt x="1252" y="2110"/>
                    </a:cubicBezTo>
                    <a:cubicBezTo>
                      <a:pt x="1212" y="1847"/>
                      <a:pt x="933" y="1610"/>
                      <a:pt x="660" y="1610"/>
                    </a:cubicBezTo>
                    <a:close/>
                    <a:moveTo>
                      <a:pt x="660" y="3219"/>
                    </a:moveTo>
                    <a:cubicBezTo>
                      <a:pt x="609" y="3219"/>
                      <a:pt x="558" y="3227"/>
                      <a:pt x="509" y="3245"/>
                    </a:cubicBezTo>
                    <a:cubicBezTo>
                      <a:pt x="419" y="3277"/>
                      <a:pt x="336" y="3326"/>
                      <a:pt x="263" y="3390"/>
                    </a:cubicBezTo>
                    <a:cubicBezTo>
                      <a:pt x="95" y="3539"/>
                      <a:pt x="0" y="3756"/>
                      <a:pt x="75" y="3988"/>
                    </a:cubicBezTo>
                    <a:cubicBezTo>
                      <a:pt x="147" y="4208"/>
                      <a:pt x="370" y="4299"/>
                      <a:pt x="584" y="4334"/>
                    </a:cubicBezTo>
                    <a:cubicBezTo>
                      <a:pt x="612" y="4339"/>
                      <a:pt x="640" y="4341"/>
                      <a:pt x="669" y="4341"/>
                    </a:cubicBezTo>
                    <a:cubicBezTo>
                      <a:pt x="991" y="4341"/>
                      <a:pt x="1305" y="4059"/>
                      <a:pt x="1252" y="3717"/>
                    </a:cubicBezTo>
                    <a:cubicBezTo>
                      <a:pt x="1212" y="3455"/>
                      <a:pt x="933" y="3219"/>
                      <a:pt x="660" y="321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36"/>
              <p:cNvSpPr/>
              <p:nvPr/>
            </p:nvSpPr>
            <p:spPr>
              <a:xfrm>
                <a:off x="6049125" y="2157025"/>
                <a:ext cx="32625" cy="108550"/>
              </a:xfrm>
              <a:custGeom>
                <a:avLst/>
                <a:gdLst/>
                <a:ahLst/>
                <a:cxnLst/>
                <a:rect l="l" t="t" r="r" b="b"/>
                <a:pathLst>
                  <a:path w="1305" h="4342" extrusionOk="0">
                    <a:moveTo>
                      <a:pt x="660" y="0"/>
                    </a:moveTo>
                    <a:cubicBezTo>
                      <a:pt x="609" y="0"/>
                      <a:pt x="558" y="8"/>
                      <a:pt x="509" y="26"/>
                    </a:cubicBezTo>
                    <a:cubicBezTo>
                      <a:pt x="421" y="59"/>
                      <a:pt x="335" y="110"/>
                      <a:pt x="263" y="172"/>
                    </a:cubicBezTo>
                    <a:cubicBezTo>
                      <a:pt x="95" y="320"/>
                      <a:pt x="0" y="539"/>
                      <a:pt x="75" y="770"/>
                    </a:cubicBezTo>
                    <a:cubicBezTo>
                      <a:pt x="146" y="990"/>
                      <a:pt x="370" y="1081"/>
                      <a:pt x="584" y="1116"/>
                    </a:cubicBezTo>
                    <a:cubicBezTo>
                      <a:pt x="612" y="1121"/>
                      <a:pt x="641" y="1123"/>
                      <a:pt x="669" y="1123"/>
                    </a:cubicBezTo>
                    <a:cubicBezTo>
                      <a:pt x="991" y="1123"/>
                      <a:pt x="1304" y="840"/>
                      <a:pt x="1252" y="499"/>
                    </a:cubicBezTo>
                    <a:cubicBezTo>
                      <a:pt x="1212" y="237"/>
                      <a:pt x="934" y="0"/>
                      <a:pt x="660" y="0"/>
                    </a:cubicBezTo>
                    <a:close/>
                    <a:moveTo>
                      <a:pt x="660" y="1610"/>
                    </a:moveTo>
                    <a:cubicBezTo>
                      <a:pt x="609" y="1610"/>
                      <a:pt x="558" y="1618"/>
                      <a:pt x="509" y="1636"/>
                    </a:cubicBezTo>
                    <a:cubicBezTo>
                      <a:pt x="421" y="1668"/>
                      <a:pt x="335" y="1717"/>
                      <a:pt x="263" y="1781"/>
                    </a:cubicBezTo>
                    <a:cubicBezTo>
                      <a:pt x="95" y="1930"/>
                      <a:pt x="0" y="2148"/>
                      <a:pt x="75" y="2379"/>
                    </a:cubicBezTo>
                    <a:cubicBezTo>
                      <a:pt x="148" y="2600"/>
                      <a:pt x="370" y="2691"/>
                      <a:pt x="584" y="2726"/>
                    </a:cubicBezTo>
                    <a:cubicBezTo>
                      <a:pt x="612" y="2730"/>
                      <a:pt x="641" y="2732"/>
                      <a:pt x="669" y="2732"/>
                    </a:cubicBezTo>
                    <a:cubicBezTo>
                      <a:pt x="992" y="2732"/>
                      <a:pt x="1305" y="2450"/>
                      <a:pt x="1252" y="2110"/>
                    </a:cubicBezTo>
                    <a:cubicBezTo>
                      <a:pt x="1212" y="1847"/>
                      <a:pt x="934" y="1610"/>
                      <a:pt x="660" y="1610"/>
                    </a:cubicBezTo>
                    <a:close/>
                    <a:moveTo>
                      <a:pt x="660" y="3219"/>
                    </a:moveTo>
                    <a:cubicBezTo>
                      <a:pt x="609" y="3219"/>
                      <a:pt x="558" y="3227"/>
                      <a:pt x="509" y="3245"/>
                    </a:cubicBezTo>
                    <a:cubicBezTo>
                      <a:pt x="421" y="3277"/>
                      <a:pt x="335" y="3326"/>
                      <a:pt x="263" y="3390"/>
                    </a:cubicBezTo>
                    <a:cubicBezTo>
                      <a:pt x="95" y="3539"/>
                      <a:pt x="0" y="3756"/>
                      <a:pt x="75" y="3988"/>
                    </a:cubicBezTo>
                    <a:cubicBezTo>
                      <a:pt x="148" y="4208"/>
                      <a:pt x="370" y="4299"/>
                      <a:pt x="584" y="4334"/>
                    </a:cubicBezTo>
                    <a:cubicBezTo>
                      <a:pt x="612" y="4339"/>
                      <a:pt x="641" y="4341"/>
                      <a:pt x="669" y="4341"/>
                    </a:cubicBezTo>
                    <a:cubicBezTo>
                      <a:pt x="992" y="4341"/>
                      <a:pt x="1305" y="4059"/>
                      <a:pt x="1252" y="3717"/>
                    </a:cubicBezTo>
                    <a:cubicBezTo>
                      <a:pt x="1212" y="3455"/>
                      <a:pt x="934" y="3219"/>
                      <a:pt x="660" y="321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36"/>
              <p:cNvSpPr/>
              <p:nvPr/>
            </p:nvSpPr>
            <p:spPr>
              <a:xfrm>
                <a:off x="5372050" y="2171075"/>
                <a:ext cx="657200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26288" h="3240" extrusionOk="0">
                    <a:moveTo>
                      <a:pt x="103" y="0"/>
                    </a:moveTo>
                    <a:cubicBezTo>
                      <a:pt x="103" y="58"/>
                      <a:pt x="58" y="104"/>
                      <a:pt x="0" y="104"/>
                    </a:cubicBezTo>
                    <a:lnTo>
                      <a:pt x="0" y="3137"/>
                    </a:lnTo>
                    <a:cubicBezTo>
                      <a:pt x="58" y="3137"/>
                      <a:pt x="103" y="3182"/>
                      <a:pt x="103" y="3240"/>
                    </a:cubicBezTo>
                    <a:lnTo>
                      <a:pt x="26185" y="3240"/>
                    </a:lnTo>
                    <a:cubicBezTo>
                      <a:pt x="26185" y="3182"/>
                      <a:pt x="26232" y="3137"/>
                      <a:pt x="26287" y="3137"/>
                    </a:cubicBezTo>
                    <a:lnTo>
                      <a:pt x="26287" y="104"/>
                    </a:lnTo>
                    <a:cubicBezTo>
                      <a:pt x="26231" y="104"/>
                      <a:pt x="26184" y="57"/>
                      <a:pt x="261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36"/>
              <p:cNvSpPr/>
              <p:nvPr/>
            </p:nvSpPr>
            <p:spPr>
              <a:xfrm>
                <a:off x="5419775" y="2183275"/>
                <a:ext cx="569600" cy="56000"/>
              </a:xfrm>
              <a:custGeom>
                <a:avLst/>
                <a:gdLst/>
                <a:ahLst/>
                <a:cxnLst/>
                <a:rect l="l" t="t" r="r" b="b"/>
                <a:pathLst>
                  <a:path w="22784" h="2240" extrusionOk="0">
                    <a:moveTo>
                      <a:pt x="21071" y="144"/>
                    </a:moveTo>
                    <a:cubicBezTo>
                      <a:pt x="21440" y="144"/>
                      <a:pt x="21926" y="159"/>
                      <a:pt x="22360" y="224"/>
                    </a:cubicBezTo>
                    <a:cubicBezTo>
                      <a:pt x="22384" y="330"/>
                      <a:pt x="22400" y="440"/>
                      <a:pt x="22416" y="545"/>
                    </a:cubicBezTo>
                    <a:cubicBezTo>
                      <a:pt x="22439" y="695"/>
                      <a:pt x="22463" y="850"/>
                      <a:pt x="22505" y="1003"/>
                    </a:cubicBezTo>
                    <a:cubicBezTo>
                      <a:pt x="22563" y="1221"/>
                      <a:pt x="22665" y="1743"/>
                      <a:pt x="22336" y="1888"/>
                    </a:cubicBezTo>
                    <a:cubicBezTo>
                      <a:pt x="22233" y="1933"/>
                      <a:pt x="22119" y="1946"/>
                      <a:pt x="22001" y="1946"/>
                    </a:cubicBezTo>
                    <a:cubicBezTo>
                      <a:pt x="21923" y="1946"/>
                      <a:pt x="21844" y="1940"/>
                      <a:pt x="21766" y="1935"/>
                    </a:cubicBezTo>
                    <a:lnTo>
                      <a:pt x="21703" y="1930"/>
                    </a:lnTo>
                    <a:cubicBezTo>
                      <a:pt x="21576" y="1922"/>
                      <a:pt x="21451" y="1919"/>
                      <a:pt x="21326" y="1919"/>
                    </a:cubicBezTo>
                    <a:cubicBezTo>
                      <a:pt x="21172" y="1919"/>
                      <a:pt x="21018" y="1924"/>
                      <a:pt x="20858" y="1927"/>
                    </a:cubicBezTo>
                    <a:lnTo>
                      <a:pt x="20731" y="1929"/>
                    </a:lnTo>
                    <a:cubicBezTo>
                      <a:pt x="20526" y="1935"/>
                      <a:pt x="20318" y="1940"/>
                      <a:pt x="20113" y="1945"/>
                    </a:cubicBezTo>
                    <a:cubicBezTo>
                      <a:pt x="19564" y="1960"/>
                      <a:pt x="19002" y="1975"/>
                      <a:pt x="18440" y="1975"/>
                    </a:cubicBezTo>
                    <a:cubicBezTo>
                      <a:pt x="18216" y="1975"/>
                      <a:pt x="17992" y="1973"/>
                      <a:pt x="17768" y="1967"/>
                    </a:cubicBezTo>
                    <a:cubicBezTo>
                      <a:pt x="16446" y="1934"/>
                      <a:pt x="15104" y="1926"/>
                      <a:pt x="13805" y="1919"/>
                    </a:cubicBezTo>
                    <a:cubicBezTo>
                      <a:pt x="12447" y="1911"/>
                      <a:pt x="11045" y="1903"/>
                      <a:pt x="9666" y="1865"/>
                    </a:cubicBezTo>
                    <a:cubicBezTo>
                      <a:pt x="9285" y="1855"/>
                      <a:pt x="8901" y="1850"/>
                      <a:pt x="8518" y="1850"/>
                    </a:cubicBezTo>
                    <a:cubicBezTo>
                      <a:pt x="7089" y="1850"/>
                      <a:pt x="5656" y="1914"/>
                      <a:pt x="4292" y="1982"/>
                    </a:cubicBezTo>
                    <a:cubicBezTo>
                      <a:pt x="4044" y="1994"/>
                      <a:pt x="3786" y="2010"/>
                      <a:pt x="3525" y="2028"/>
                    </a:cubicBezTo>
                    <a:cubicBezTo>
                      <a:pt x="2958" y="2064"/>
                      <a:pt x="2381" y="2101"/>
                      <a:pt x="1817" y="2101"/>
                    </a:cubicBezTo>
                    <a:cubicBezTo>
                      <a:pt x="1326" y="2101"/>
                      <a:pt x="845" y="2073"/>
                      <a:pt x="390" y="1991"/>
                    </a:cubicBezTo>
                    <a:cubicBezTo>
                      <a:pt x="158" y="1950"/>
                      <a:pt x="157" y="1842"/>
                      <a:pt x="174" y="1581"/>
                    </a:cubicBezTo>
                    <a:cubicBezTo>
                      <a:pt x="176" y="1552"/>
                      <a:pt x="178" y="1522"/>
                      <a:pt x="179" y="1493"/>
                    </a:cubicBezTo>
                    <a:cubicBezTo>
                      <a:pt x="187" y="1341"/>
                      <a:pt x="201" y="1186"/>
                      <a:pt x="216" y="1035"/>
                    </a:cubicBezTo>
                    <a:cubicBezTo>
                      <a:pt x="237" y="805"/>
                      <a:pt x="260" y="567"/>
                      <a:pt x="258" y="335"/>
                    </a:cubicBezTo>
                    <a:lnTo>
                      <a:pt x="258" y="335"/>
                    </a:lnTo>
                    <a:cubicBezTo>
                      <a:pt x="396" y="340"/>
                      <a:pt x="527" y="343"/>
                      <a:pt x="653" y="343"/>
                    </a:cubicBezTo>
                    <a:cubicBezTo>
                      <a:pt x="1053" y="343"/>
                      <a:pt x="1400" y="318"/>
                      <a:pt x="1738" y="294"/>
                    </a:cubicBezTo>
                    <a:cubicBezTo>
                      <a:pt x="1836" y="288"/>
                      <a:pt x="1933" y="281"/>
                      <a:pt x="2032" y="275"/>
                    </a:cubicBezTo>
                    <a:cubicBezTo>
                      <a:pt x="2189" y="265"/>
                      <a:pt x="2346" y="261"/>
                      <a:pt x="2503" y="261"/>
                    </a:cubicBezTo>
                    <a:cubicBezTo>
                      <a:pt x="2851" y="261"/>
                      <a:pt x="3199" y="281"/>
                      <a:pt x="3539" y="301"/>
                    </a:cubicBezTo>
                    <a:cubicBezTo>
                      <a:pt x="3768" y="314"/>
                      <a:pt x="3998" y="328"/>
                      <a:pt x="4228" y="336"/>
                    </a:cubicBezTo>
                    <a:cubicBezTo>
                      <a:pt x="4514" y="345"/>
                      <a:pt x="4801" y="349"/>
                      <a:pt x="5088" y="349"/>
                    </a:cubicBezTo>
                    <a:cubicBezTo>
                      <a:pt x="5862" y="349"/>
                      <a:pt x="6638" y="320"/>
                      <a:pt x="7395" y="293"/>
                    </a:cubicBezTo>
                    <a:cubicBezTo>
                      <a:pt x="8155" y="266"/>
                      <a:pt x="8934" y="238"/>
                      <a:pt x="9709" y="238"/>
                    </a:cubicBezTo>
                    <a:cubicBezTo>
                      <a:pt x="9934" y="238"/>
                      <a:pt x="10159" y="240"/>
                      <a:pt x="10383" y="246"/>
                    </a:cubicBezTo>
                    <a:cubicBezTo>
                      <a:pt x="10742" y="255"/>
                      <a:pt x="11102" y="265"/>
                      <a:pt x="11461" y="276"/>
                    </a:cubicBezTo>
                    <a:cubicBezTo>
                      <a:pt x="12617" y="308"/>
                      <a:pt x="13796" y="341"/>
                      <a:pt x="14978" y="341"/>
                    </a:cubicBezTo>
                    <a:cubicBezTo>
                      <a:pt x="15796" y="341"/>
                      <a:pt x="16615" y="325"/>
                      <a:pt x="17429" y="282"/>
                    </a:cubicBezTo>
                    <a:cubicBezTo>
                      <a:pt x="18580" y="221"/>
                      <a:pt x="19770" y="158"/>
                      <a:pt x="20955" y="144"/>
                    </a:cubicBezTo>
                    <a:cubicBezTo>
                      <a:pt x="20992" y="144"/>
                      <a:pt x="21031" y="144"/>
                      <a:pt x="21071" y="144"/>
                    </a:cubicBezTo>
                    <a:close/>
                    <a:moveTo>
                      <a:pt x="21117" y="1"/>
                    </a:moveTo>
                    <a:cubicBezTo>
                      <a:pt x="21060" y="1"/>
                      <a:pt x="21006" y="1"/>
                      <a:pt x="20955" y="2"/>
                    </a:cubicBezTo>
                    <a:cubicBezTo>
                      <a:pt x="19767" y="15"/>
                      <a:pt x="18576" y="78"/>
                      <a:pt x="17424" y="139"/>
                    </a:cubicBezTo>
                    <a:cubicBezTo>
                      <a:pt x="16608" y="182"/>
                      <a:pt x="15788" y="198"/>
                      <a:pt x="14968" y="198"/>
                    </a:cubicBezTo>
                    <a:cubicBezTo>
                      <a:pt x="13792" y="198"/>
                      <a:pt x="12618" y="165"/>
                      <a:pt x="11468" y="132"/>
                    </a:cubicBezTo>
                    <a:cubicBezTo>
                      <a:pt x="11108" y="123"/>
                      <a:pt x="10749" y="112"/>
                      <a:pt x="10388" y="104"/>
                    </a:cubicBezTo>
                    <a:cubicBezTo>
                      <a:pt x="10158" y="98"/>
                      <a:pt x="9927" y="95"/>
                      <a:pt x="9696" y="95"/>
                    </a:cubicBezTo>
                    <a:cubicBezTo>
                      <a:pt x="8923" y="95"/>
                      <a:pt x="8148" y="124"/>
                      <a:pt x="7392" y="152"/>
                    </a:cubicBezTo>
                    <a:cubicBezTo>
                      <a:pt x="6638" y="180"/>
                      <a:pt x="5866" y="208"/>
                      <a:pt x="5096" y="208"/>
                    </a:cubicBezTo>
                    <a:cubicBezTo>
                      <a:pt x="4808" y="208"/>
                      <a:pt x="4520" y="204"/>
                      <a:pt x="4234" y="194"/>
                    </a:cubicBezTo>
                    <a:cubicBezTo>
                      <a:pt x="4005" y="186"/>
                      <a:pt x="3776" y="173"/>
                      <a:pt x="3548" y="159"/>
                    </a:cubicBezTo>
                    <a:cubicBezTo>
                      <a:pt x="3205" y="139"/>
                      <a:pt x="2852" y="118"/>
                      <a:pt x="2497" y="118"/>
                    </a:cubicBezTo>
                    <a:cubicBezTo>
                      <a:pt x="2340" y="118"/>
                      <a:pt x="2182" y="122"/>
                      <a:pt x="2024" y="132"/>
                    </a:cubicBezTo>
                    <a:cubicBezTo>
                      <a:pt x="1927" y="138"/>
                      <a:pt x="1827" y="146"/>
                      <a:pt x="1729" y="153"/>
                    </a:cubicBezTo>
                    <a:cubicBezTo>
                      <a:pt x="1392" y="177"/>
                      <a:pt x="1045" y="203"/>
                      <a:pt x="647" y="203"/>
                    </a:cubicBezTo>
                    <a:cubicBezTo>
                      <a:pt x="503" y="203"/>
                      <a:pt x="352" y="199"/>
                      <a:pt x="192" y="191"/>
                    </a:cubicBezTo>
                    <a:cubicBezTo>
                      <a:pt x="191" y="191"/>
                      <a:pt x="190" y="191"/>
                      <a:pt x="188" y="191"/>
                    </a:cubicBezTo>
                    <a:cubicBezTo>
                      <a:pt x="170" y="191"/>
                      <a:pt x="152" y="199"/>
                      <a:pt x="140" y="212"/>
                    </a:cubicBezTo>
                    <a:cubicBezTo>
                      <a:pt x="125" y="227"/>
                      <a:pt x="118" y="245"/>
                      <a:pt x="118" y="264"/>
                    </a:cubicBezTo>
                    <a:cubicBezTo>
                      <a:pt x="125" y="512"/>
                      <a:pt x="101" y="772"/>
                      <a:pt x="77" y="1021"/>
                    </a:cubicBezTo>
                    <a:cubicBezTo>
                      <a:pt x="62" y="1174"/>
                      <a:pt x="48" y="1333"/>
                      <a:pt x="39" y="1485"/>
                    </a:cubicBezTo>
                    <a:cubicBezTo>
                      <a:pt x="38" y="1515"/>
                      <a:pt x="35" y="1543"/>
                      <a:pt x="34" y="1571"/>
                    </a:cubicBezTo>
                    <a:cubicBezTo>
                      <a:pt x="18" y="1814"/>
                      <a:pt x="1" y="2062"/>
                      <a:pt x="363" y="2127"/>
                    </a:cubicBezTo>
                    <a:cubicBezTo>
                      <a:pt x="829" y="2211"/>
                      <a:pt x="1317" y="2240"/>
                      <a:pt x="1815" y="2240"/>
                    </a:cubicBezTo>
                    <a:cubicBezTo>
                      <a:pt x="2383" y="2240"/>
                      <a:pt x="2963" y="2202"/>
                      <a:pt x="3532" y="2164"/>
                    </a:cubicBezTo>
                    <a:cubicBezTo>
                      <a:pt x="3792" y="2148"/>
                      <a:pt x="4049" y="2130"/>
                      <a:pt x="4297" y="2119"/>
                    </a:cubicBezTo>
                    <a:cubicBezTo>
                      <a:pt x="5658" y="2051"/>
                      <a:pt x="7089" y="1987"/>
                      <a:pt x="8515" y="1987"/>
                    </a:cubicBezTo>
                    <a:cubicBezTo>
                      <a:pt x="8898" y="1987"/>
                      <a:pt x="9280" y="1992"/>
                      <a:pt x="9661" y="2002"/>
                    </a:cubicBezTo>
                    <a:cubicBezTo>
                      <a:pt x="11041" y="2039"/>
                      <a:pt x="12445" y="2047"/>
                      <a:pt x="13802" y="2054"/>
                    </a:cubicBezTo>
                    <a:cubicBezTo>
                      <a:pt x="15100" y="2061"/>
                      <a:pt x="16442" y="2068"/>
                      <a:pt x="17763" y="2103"/>
                    </a:cubicBezTo>
                    <a:cubicBezTo>
                      <a:pt x="17981" y="2108"/>
                      <a:pt x="18200" y="2110"/>
                      <a:pt x="18419" y="2110"/>
                    </a:cubicBezTo>
                    <a:cubicBezTo>
                      <a:pt x="18989" y="2110"/>
                      <a:pt x="19559" y="2095"/>
                      <a:pt x="20115" y="2081"/>
                    </a:cubicBezTo>
                    <a:cubicBezTo>
                      <a:pt x="20322" y="2076"/>
                      <a:pt x="20528" y="2071"/>
                      <a:pt x="20734" y="2065"/>
                    </a:cubicBezTo>
                    <a:lnTo>
                      <a:pt x="20863" y="2062"/>
                    </a:lnTo>
                    <a:cubicBezTo>
                      <a:pt x="21012" y="2059"/>
                      <a:pt x="21157" y="2055"/>
                      <a:pt x="21300" y="2055"/>
                    </a:cubicBezTo>
                    <a:cubicBezTo>
                      <a:pt x="21432" y="2055"/>
                      <a:pt x="21563" y="2058"/>
                      <a:pt x="21696" y="2066"/>
                    </a:cubicBezTo>
                    <a:lnTo>
                      <a:pt x="21758" y="2069"/>
                    </a:lnTo>
                    <a:cubicBezTo>
                      <a:pt x="21837" y="2075"/>
                      <a:pt x="21920" y="2081"/>
                      <a:pt x="22004" y="2081"/>
                    </a:cubicBezTo>
                    <a:cubicBezTo>
                      <a:pt x="22135" y="2081"/>
                      <a:pt x="22269" y="2066"/>
                      <a:pt x="22392" y="2013"/>
                    </a:cubicBezTo>
                    <a:cubicBezTo>
                      <a:pt x="22693" y="1880"/>
                      <a:pt x="22784" y="1498"/>
                      <a:pt x="22638" y="964"/>
                    </a:cubicBezTo>
                    <a:cubicBezTo>
                      <a:pt x="22600" y="819"/>
                      <a:pt x="22576" y="667"/>
                      <a:pt x="22554" y="522"/>
                    </a:cubicBezTo>
                    <a:cubicBezTo>
                      <a:pt x="22536" y="398"/>
                      <a:pt x="22515" y="269"/>
                      <a:pt x="22485" y="143"/>
                    </a:cubicBezTo>
                    <a:cubicBezTo>
                      <a:pt x="22479" y="116"/>
                      <a:pt x="22457" y="95"/>
                      <a:pt x="22430" y="92"/>
                    </a:cubicBezTo>
                    <a:cubicBezTo>
                      <a:pt x="21993" y="19"/>
                      <a:pt x="21499" y="1"/>
                      <a:pt x="211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65" name="Google Shape;2265;p36"/>
            <p:cNvGrpSpPr/>
            <p:nvPr/>
          </p:nvGrpSpPr>
          <p:grpSpPr>
            <a:xfrm>
              <a:off x="3850718" y="4216024"/>
              <a:ext cx="2585362" cy="607406"/>
              <a:chOff x="4972650" y="1317400"/>
              <a:chExt cx="1151250" cy="270475"/>
            </a:xfrm>
          </p:grpSpPr>
          <p:sp>
            <p:nvSpPr>
              <p:cNvPr id="2266" name="Google Shape;2266;p36"/>
              <p:cNvSpPr/>
              <p:nvPr/>
            </p:nvSpPr>
            <p:spPr>
              <a:xfrm>
                <a:off x="4972650" y="1317400"/>
                <a:ext cx="1151250" cy="270475"/>
              </a:xfrm>
              <a:custGeom>
                <a:avLst/>
                <a:gdLst/>
                <a:ahLst/>
                <a:cxnLst/>
                <a:rect l="l" t="t" r="r" b="b"/>
                <a:pathLst>
                  <a:path w="46050" h="10819" extrusionOk="0">
                    <a:moveTo>
                      <a:pt x="0" y="1"/>
                    </a:moveTo>
                    <a:lnTo>
                      <a:pt x="0" y="10819"/>
                    </a:lnTo>
                    <a:lnTo>
                      <a:pt x="46050" y="10819"/>
                    </a:lnTo>
                    <a:lnTo>
                      <a:pt x="4605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36"/>
              <p:cNvSpPr/>
              <p:nvPr/>
            </p:nvSpPr>
            <p:spPr>
              <a:xfrm>
                <a:off x="5045125" y="1317400"/>
                <a:ext cx="192100" cy="270475"/>
              </a:xfrm>
              <a:custGeom>
                <a:avLst/>
                <a:gdLst/>
                <a:ahLst/>
                <a:cxnLst/>
                <a:rect l="l" t="t" r="r" b="b"/>
                <a:pathLst>
                  <a:path w="7684" h="10819" extrusionOk="0">
                    <a:moveTo>
                      <a:pt x="1" y="1"/>
                    </a:moveTo>
                    <a:lnTo>
                      <a:pt x="1" y="10819"/>
                    </a:lnTo>
                    <a:lnTo>
                      <a:pt x="7684" y="10819"/>
                    </a:lnTo>
                    <a:lnTo>
                      <a:pt x="768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36"/>
              <p:cNvSpPr/>
              <p:nvPr/>
            </p:nvSpPr>
            <p:spPr>
              <a:xfrm>
                <a:off x="6012050" y="1317400"/>
                <a:ext cx="62425" cy="270475"/>
              </a:xfrm>
              <a:custGeom>
                <a:avLst/>
                <a:gdLst/>
                <a:ahLst/>
                <a:cxnLst/>
                <a:rect l="l" t="t" r="r" b="b"/>
                <a:pathLst>
                  <a:path w="2497" h="10819" extrusionOk="0">
                    <a:moveTo>
                      <a:pt x="1" y="1"/>
                    </a:moveTo>
                    <a:lnTo>
                      <a:pt x="1" y="10819"/>
                    </a:lnTo>
                    <a:lnTo>
                      <a:pt x="2496" y="10819"/>
                    </a:lnTo>
                    <a:lnTo>
                      <a:pt x="249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36"/>
              <p:cNvSpPr/>
              <p:nvPr/>
            </p:nvSpPr>
            <p:spPr>
              <a:xfrm>
                <a:off x="5066800" y="1317400"/>
                <a:ext cx="148425" cy="270475"/>
              </a:xfrm>
              <a:custGeom>
                <a:avLst/>
                <a:gdLst/>
                <a:ahLst/>
                <a:cxnLst/>
                <a:rect l="l" t="t" r="r" b="b"/>
                <a:pathLst>
                  <a:path w="5937" h="10819" extrusionOk="0">
                    <a:moveTo>
                      <a:pt x="0" y="1"/>
                    </a:moveTo>
                    <a:lnTo>
                      <a:pt x="0" y="10819"/>
                    </a:lnTo>
                    <a:lnTo>
                      <a:pt x="857" y="10819"/>
                    </a:lnTo>
                    <a:lnTo>
                      <a:pt x="857" y="1"/>
                    </a:lnTo>
                    <a:close/>
                    <a:moveTo>
                      <a:pt x="1692" y="1"/>
                    </a:moveTo>
                    <a:lnTo>
                      <a:pt x="1692" y="10819"/>
                    </a:lnTo>
                    <a:lnTo>
                      <a:pt x="2549" y="10819"/>
                    </a:lnTo>
                    <a:lnTo>
                      <a:pt x="2549" y="1"/>
                    </a:lnTo>
                    <a:close/>
                    <a:moveTo>
                      <a:pt x="3385" y="1"/>
                    </a:moveTo>
                    <a:lnTo>
                      <a:pt x="3385" y="10819"/>
                    </a:lnTo>
                    <a:lnTo>
                      <a:pt x="4242" y="10819"/>
                    </a:lnTo>
                    <a:lnTo>
                      <a:pt x="4242" y="1"/>
                    </a:lnTo>
                    <a:close/>
                    <a:moveTo>
                      <a:pt x="5079" y="1"/>
                    </a:moveTo>
                    <a:lnTo>
                      <a:pt x="5079" y="10819"/>
                    </a:lnTo>
                    <a:lnTo>
                      <a:pt x="5936" y="10819"/>
                    </a:lnTo>
                    <a:lnTo>
                      <a:pt x="593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36"/>
              <p:cNvSpPr/>
              <p:nvPr/>
            </p:nvSpPr>
            <p:spPr>
              <a:xfrm>
                <a:off x="6031500" y="1317400"/>
                <a:ext cx="21450" cy="27047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0819" extrusionOk="0">
                    <a:moveTo>
                      <a:pt x="0" y="1"/>
                    </a:moveTo>
                    <a:lnTo>
                      <a:pt x="0" y="10819"/>
                    </a:lnTo>
                    <a:lnTo>
                      <a:pt x="857" y="10819"/>
                    </a:lnTo>
                    <a:lnTo>
                      <a:pt x="8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36"/>
              <p:cNvSpPr/>
              <p:nvPr/>
            </p:nvSpPr>
            <p:spPr>
              <a:xfrm>
                <a:off x="5288000" y="1342250"/>
                <a:ext cx="686950" cy="220775"/>
              </a:xfrm>
              <a:custGeom>
                <a:avLst/>
                <a:gdLst/>
                <a:ahLst/>
                <a:cxnLst/>
                <a:rect l="l" t="t" r="r" b="b"/>
                <a:pathLst>
                  <a:path w="27478" h="8831" extrusionOk="0">
                    <a:moveTo>
                      <a:pt x="202" y="1"/>
                    </a:moveTo>
                    <a:cubicBezTo>
                      <a:pt x="202" y="112"/>
                      <a:pt x="112" y="202"/>
                      <a:pt x="1" y="202"/>
                    </a:cubicBezTo>
                    <a:lnTo>
                      <a:pt x="1" y="8631"/>
                    </a:lnTo>
                    <a:cubicBezTo>
                      <a:pt x="112" y="8631"/>
                      <a:pt x="202" y="8721"/>
                      <a:pt x="202" y="8831"/>
                    </a:cubicBezTo>
                    <a:lnTo>
                      <a:pt x="27277" y="8831"/>
                    </a:lnTo>
                    <a:cubicBezTo>
                      <a:pt x="27277" y="8721"/>
                      <a:pt x="27366" y="8631"/>
                      <a:pt x="27477" y="8631"/>
                    </a:cubicBezTo>
                    <a:lnTo>
                      <a:pt x="27477" y="202"/>
                    </a:lnTo>
                    <a:cubicBezTo>
                      <a:pt x="27367" y="202"/>
                      <a:pt x="27277" y="112"/>
                      <a:pt x="272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36"/>
              <p:cNvSpPr/>
              <p:nvPr/>
            </p:nvSpPr>
            <p:spPr>
              <a:xfrm>
                <a:off x="5539475" y="1419300"/>
                <a:ext cx="198225" cy="105900"/>
              </a:xfrm>
              <a:custGeom>
                <a:avLst/>
                <a:gdLst/>
                <a:ahLst/>
                <a:cxnLst/>
                <a:rect l="l" t="t" r="r" b="b"/>
                <a:pathLst>
                  <a:path w="7929" h="4236" extrusionOk="0">
                    <a:moveTo>
                      <a:pt x="3643" y="1"/>
                    </a:moveTo>
                    <a:cubicBezTo>
                      <a:pt x="3041" y="1"/>
                      <a:pt x="2515" y="141"/>
                      <a:pt x="2064" y="352"/>
                    </a:cubicBezTo>
                    <a:cubicBezTo>
                      <a:pt x="678" y="1002"/>
                      <a:pt x="0" y="2325"/>
                      <a:pt x="0" y="2325"/>
                    </a:cubicBezTo>
                    <a:cubicBezTo>
                      <a:pt x="0" y="2325"/>
                      <a:pt x="1952" y="4235"/>
                      <a:pt x="4232" y="4235"/>
                    </a:cubicBezTo>
                    <a:cubicBezTo>
                      <a:pt x="5453" y="4235"/>
                      <a:pt x="6768" y="3688"/>
                      <a:pt x="7929" y="2009"/>
                    </a:cubicBezTo>
                    <a:cubicBezTo>
                      <a:pt x="7410" y="1555"/>
                      <a:pt x="6918" y="1193"/>
                      <a:pt x="6453" y="905"/>
                    </a:cubicBezTo>
                    <a:cubicBezTo>
                      <a:pt x="5380" y="248"/>
                      <a:pt x="4444" y="1"/>
                      <a:pt x="36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36"/>
              <p:cNvSpPr/>
              <p:nvPr/>
            </p:nvSpPr>
            <p:spPr>
              <a:xfrm>
                <a:off x="5590575" y="1419300"/>
                <a:ext cx="110200" cy="71575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2863" extrusionOk="0">
                    <a:moveTo>
                      <a:pt x="1598" y="0"/>
                    </a:moveTo>
                    <a:cubicBezTo>
                      <a:pt x="996" y="0"/>
                      <a:pt x="471" y="140"/>
                      <a:pt x="21" y="351"/>
                    </a:cubicBezTo>
                    <a:cubicBezTo>
                      <a:pt x="8" y="449"/>
                      <a:pt x="0" y="550"/>
                      <a:pt x="0" y="651"/>
                    </a:cubicBezTo>
                    <a:cubicBezTo>
                      <a:pt x="0" y="1872"/>
                      <a:pt x="992" y="2862"/>
                      <a:pt x="2212" y="2862"/>
                    </a:cubicBezTo>
                    <a:cubicBezTo>
                      <a:pt x="3347" y="2862"/>
                      <a:pt x="4282" y="2007"/>
                      <a:pt x="4408" y="906"/>
                    </a:cubicBezTo>
                    <a:cubicBezTo>
                      <a:pt x="3335" y="248"/>
                      <a:pt x="2399" y="0"/>
                      <a:pt x="15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36"/>
              <p:cNvSpPr/>
              <p:nvPr/>
            </p:nvSpPr>
            <p:spPr>
              <a:xfrm>
                <a:off x="5524250" y="1370550"/>
                <a:ext cx="224900" cy="78000"/>
              </a:xfrm>
              <a:custGeom>
                <a:avLst/>
                <a:gdLst/>
                <a:ahLst/>
                <a:cxnLst/>
                <a:rect l="l" t="t" r="r" b="b"/>
                <a:pathLst>
                  <a:path w="8996" h="3120" extrusionOk="0">
                    <a:moveTo>
                      <a:pt x="5076" y="1"/>
                    </a:moveTo>
                    <a:cubicBezTo>
                      <a:pt x="5012" y="1"/>
                      <a:pt x="4955" y="45"/>
                      <a:pt x="4940" y="109"/>
                    </a:cubicBezTo>
                    <a:lnTo>
                      <a:pt x="4740" y="969"/>
                    </a:lnTo>
                    <a:cubicBezTo>
                      <a:pt x="4604" y="959"/>
                      <a:pt x="4471" y="954"/>
                      <a:pt x="4339" y="954"/>
                    </a:cubicBezTo>
                    <a:cubicBezTo>
                      <a:pt x="4091" y="954"/>
                      <a:pt x="3850" y="971"/>
                      <a:pt x="3617" y="1001"/>
                    </a:cubicBezTo>
                    <a:lnTo>
                      <a:pt x="3515" y="124"/>
                    </a:lnTo>
                    <a:cubicBezTo>
                      <a:pt x="3507" y="53"/>
                      <a:pt x="3448" y="1"/>
                      <a:pt x="3380" y="1"/>
                    </a:cubicBezTo>
                    <a:cubicBezTo>
                      <a:pt x="3374" y="1"/>
                      <a:pt x="3368" y="2"/>
                      <a:pt x="3362" y="2"/>
                    </a:cubicBezTo>
                    <a:cubicBezTo>
                      <a:pt x="3285" y="12"/>
                      <a:pt x="3231" y="79"/>
                      <a:pt x="3240" y="156"/>
                    </a:cubicBezTo>
                    <a:lnTo>
                      <a:pt x="3343" y="1042"/>
                    </a:lnTo>
                    <a:cubicBezTo>
                      <a:pt x="2966" y="1109"/>
                      <a:pt x="2613" y="1208"/>
                      <a:pt x="2288" y="1325"/>
                    </a:cubicBezTo>
                    <a:lnTo>
                      <a:pt x="1988" y="379"/>
                    </a:lnTo>
                    <a:cubicBezTo>
                      <a:pt x="1969" y="320"/>
                      <a:pt x="1913" y="282"/>
                      <a:pt x="1854" y="282"/>
                    </a:cubicBezTo>
                    <a:cubicBezTo>
                      <a:pt x="1840" y="282"/>
                      <a:pt x="1826" y="284"/>
                      <a:pt x="1812" y="288"/>
                    </a:cubicBezTo>
                    <a:cubicBezTo>
                      <a:pt x="1739" y="311"/>
                      <a:pt x="1699" y="389"/>
                      <a:pt x="1721" y="463"/>
                    </a:cubicBezTo>
                    <a:lnTo>
                      <a:pt x="2027" y="1425"/>
                    </a:lnTo>
                    <a:cubicBezTo>
                      <a:pt x="1651" y="1580"/>
                      <a:pt x="1317" y="1753"/>
                      <a:pt x="1037" y="1922"/>
                    </a:cubicBezTo>
                    <a:lnTo>
                      <a:pt x="736" y="1276"/>
                    </a:lnTo>
                    <a:cubicBezTo>
                      <a:pt x="713" y="1226"/>
                      <a:pt x="663" y="1196"/>
                      <a:pt x="611" y="1196"/>
                    </a:cubicBezTo>
                    <a:cubicBezTo>
                      <a:pt x="591" y="1196"/>
                      <a:pt x="571" y="1200"/>
                      <a:pt x="551" y="1210"/>
                    </a:cubicBezTo>
                    <a:cubicBezTo>
                      <a:pt x="482" y="1242"/>
                      <a:pt x="451" y="1324"/>
                      <a:pt x="485" y="1394"/>
                    </a:cubicBezTo>
                    <a:lnTo>
                      <a:pt x="801" y="2071"/>
                    </a:lnTo>
                    <a:cubicBezTo>
                      <a:pt x="335" y="2374"/>
                      <a:pt x="69" y="2622"/>
                      <a:pt x="58" y="2632"/>
                    </a:cubicBezTo>
                    <a:cubicBezTo>
                      <a:pt x="2" y="2686"/>
                      <a:pt x="0" y="2772"/>
                      <a:pt x="53" y="2828"/>
                    </a:cubicBezTo>
                    <a:cubicBezTo>
                      <a:pt x="80" y="2857"/>
                      <a:pt x="117" y="2871"/>
                      <a:pt x="153" y="2871"/>
                    </a:cubicBezTo>
                    <a:cubicBezTo>
                      <a:pt x="188" y="2871"/>
                      <a:pt x="222" y="2859"/>
                      <a:pt x="250" y="2833"/>
                    </a:cubicBezTo>
                    <a:cubicBezTo>
                      <a:pt x="259" y="2825"/>
                      <a:pt x="1267" y="1878"/>
                      <a:pt x="2791" y="1441"/>
                    </a:cubicBezTo>
                    <a:cubicBezTo>
                      <a:pt x="3314" y="1291"/>
                      <a:pt x="3831" y="1216"/>
                      <a:pt x="4341" y="1216"/>
                    </a:cubicBezTo>
                    <a:cubicBezTo>
                      <a:pt x="5814" y="1216"/>
                      <a:pt x="7230" y="1840"/>
                      <a:pt x="8567" y="3082"/>
                    </a:cubicBezTo>
                    <a:cubicBezTo>
                      <a:pt x="8593" y="3106"/>
                      <a:pt x="8627" y="3119"/>
                      <a:pt x="8662" y="3119"/>
                    </a:cubicBezTo>
                    <a:cubicBezTo>
                      <a:pt x="8699" y="3119"/>
                      <a:pt x="8737" y="3104"/>
                      <a:pt x="8764" y="3074"/>
                    </a:cubicBezTo>
                    <a:cubicBezTo>
                      <a:pt x="8816" y="3019"/>
                      <a:pt x="8813" y="2930"/>
                      <a:pt x="8757" y="2878"/>
                    </a:cubicBezTo>
                    <a:cubicBezTo>
                      <a:pt x="8613" y="2745"/>
                      <a:pt x="8468" y="2618"/>
                      <a:pt x="8325" y="2501"/>
                    </a:cubicBezTo>
                    <a:lnTo>
                      <a:pt x="8934" y="1975"/>
                    </a:lnTo>
                    <a:cubicBezTo>
                      <a:pt x="8990" y="1923"/>
                      <a:pt x="8996" y="1837"/>
                      <a:pt x="8946" y="1778"/>
                    </a:cubicBezTo>
                    <a:cubicBezTo>
                      <a:pt x="8919" y="1746"/>
                      <a:pt x="8880" y="1730"/>
                      <a:pt x="8841" y="1730"/>
                    </a:cubicBezTo>
                    <a:cubicBezTo>
                      <a:pt x="8808" y="1730"/>
                      <a:pt x="8776" y="1741"/>
                      <a:pt x="8750" y="1763"/>
                    </a:cubicBezTo>
                    <a:lnTo>
                      <a:pt x="8101" y="2324"/>
                    </a:lnTo>
                    <a:cubicBezTo>
                      <a:pt x="7863" y="2141"/>
                      <a:pt x="7625" y="1981"/>
                      <a:pt x="7391" y="1840"/>
                    </a:cubicBezTo>
                    <a:lnTo>
                      <a:pt x="7919" y="1302"/>
                    </a:lnTo>
                    <a:cubicBezTo>
                      <a:pt x="7972" y="1247"/>
                      <a:pt x="7972" y="1159"/>
                      <a:pt x="7915" y="1105"/>
                    </a:cubicBezTo>
                    <a:cubicBezTo>
                      <a:pt x="7888" y="1079"/>
                      <a:pt x="7853" y="1065"/>
                      <a:pt x="7818" y="1065"/>
                    </a:cubicBezTo>
                    <a:cubicBezTo>
                      <a:pt x="7782" y="1065"/>
                      <a:pt x="7746" y="1079"/>
                      <a:pt x="7719" y="1108"/>
                    </a:cubicBezTo>
                    <a:lnTo>
                      <a:pt x="7143" y="1697"/>
                    </a:lnTo>
                    <a:cubicBezTo>
                      <a:pt x="6844" y="1532"/>
                      <a:pt x="6547" y="1399"/>
                      <a:pt x="6256" y="1294"/>
                    </a:cubicBezTo>
                    <a:lnTo>
                      <a:pt x="6679" y="487"/>
                    </a:lnTo>
                    <a:cubicBezTo>
                      <a:pt x="6715" y="418"/>
                      <a:pt x="6689" y="334"/>
                      <a:pt x="6620" y="300"/>
                    </a:cubicBezTo>
                    <a:cubicBezTo>
                      <a:pt x="6599" y="289"/>
                      <a:pt x="6577" y="283"/>
                      <a:pt x="6555" y="283"/>
                    </a:cubicBezTo>
                    <a:cubicBezTo>
                      <a:pt x="6505" y="283"/>
                      <a:pt x="6457" y="311"/>
                      <a:pt x="6433" y="358"/>
                    </a:cubicBezTo>
                    <a:lnTo>
                      <a:pt x="5989" y="1206"/>
                    </a:lnTo>
                    <a:cubicBezTo>
                      <a:pt x="5659" y="1104"/>
                      <a:pt x="5336" y="1036"/>
                      <a:pt x="5020" y="997"/>
                    </a:cubicBezTo>
                    <a:lnTo>
                      <a:pt x="5210" y="172"/>
                    </a:lnTo>
                    <a:cubicBezTo>
                      <a:pt x="5229" y="97"/>
                      <a:pt x="5182" y="23"/>
                      <a:pt x="5107" y="4"/>
                    </a:cubicBezTo>
                    <a:cubicBezTo>
                      <a:pt x="5096" y="2"/>
                      <a:pt x="5086" y="1"/>
                      <a:pt x="50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36"/>
              <p:cNvSpPr/>
              <p:nvPr/>
            </p:nvSpPr>
            <p:spPr>
              <a:xfrm>
                <a:off x="5359600" y="1359225"/>
                <a:ext cx="26175" cy="18285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7314" extrusionOk="0">
                    <a:moveTo>
                      <a:pt x="511" y="1"/>
                    </a:moveTo>
                    <a:cubicBezTo>
                      <a:pt x="252" y="1"/>
                      <a:pt x="1" y="227"/>
                      <a:pt x="43" y="501"/>
                    </a:cubicBezTo>
                    <a:cubicBezTo>
                      <a:pt x="74" y="711"/>
                      <a:pt x="297" y="901"/>
                      <a:pt x="516" y="901"/>
                    </a:cubicBezTo>
                    <a:cubicBezTo>
                      <a:pt x="557" y="901"/>
                      <a:pt x="598" y="894"/>
                      <a:pt x="638" y="880"/>
                    </a:cubicBezTo>
                    <a:cubicBezTo>
                      <a:pt x="711" y="852"/>
                      <a:pt x="778" y="813"/>
                      <a:pt x="835" y="761"/>
                    </a:cubicBezTo>
                    <a:cubicBezTo>
                      <a:pt x="970" y="642"/>
                      <a:pt x="1046" y="467"/>
                      <a:pt x="986" y="283"/>
                    </a:cubicBezTo>
                    <a:cubicBezTo>
                      <a:pt x="928" y="107"/>
                      <a:pt x="750" y="33"/>
                      <a:pt x="578" y="6"/>
                    </a:cubicBezTo>
                    <a:cubicBezTo>
                      <a:pt x="555" y="3"/>
                      <a:pt x="533" y="1"/>
                      <a:pt x="511" y="1"/>
                    </a:cubicBezTo>
                    <a:close/>
                    <a:moveTo>
                      <a:pt x="511" y="1290"/>
                    </a:moveTo>
                    <a:cubicBezTo>
                      <a:pt x="252" y="1290"/>
                      <a:pt x="1" y="1515"/>
                      <a:pt x="43" y="1790"/>
                    </a:cubicBezTo>
                    <a:cubicBezTo>
                      <a:pt x="74" y="2000"/>
                      <a:pt x="298" y="2191"/>
                      <a:pt x="517" y="2191"/>
                    </a:cubicBezTo>
                    <a:cubicBezTo>
                      <a:pt x="558" y="2191"/>
                      <a:pt x="598" y="2184"/>
                      <a:pt x="638" y="2170"/>
                    </a:cubicBezTo>
                    <a:cubicBezTo>
                      <a:pt x="711" y="2140"/>
                      <a:pt x="778" y="2100"/>
                      <a:pt x="835" y="2050"/>
                    </a:cubicBezTo>
                    <a:cubicBezTo>
                      <a:pt x="970" y="1931"/>
                      <a:pt x="1046" y="1756"/>
                      <a:pt x="986" y="1572"/>
                    </a:cubicBezTo>
                    <a:cubicBezTo>
                      <a:pt x="928" y="1395"/>
                      <a:pt x="750" y="1322"/>
                      <a:pt x="578" y="1295"/>
                    </a:cubicBezTo>
                    <a:cubicBezTo>
                      <a:pt x="555" y="1291"/>
                      <a:pt x="533" y="1290"/>
                      <a:pt x="511" y="1290"/>
                    </a:cubicBezTo>
                    <a:close/>
                    <a:moveTo>
                      <a:pt x="510" y="2576"/>
                    </a:moveTo>
                    <a:cubicBezTo>
                      <a:pt x="251" y="2576"/>
                      <a:pt x="1" y="2803"/>
                      <a:pt x="43" y="3076"/>
                    </a:cubicBezTo>
                    <a:cubicBezTo>
                      <a:pt x="75" y="3287"/>
                      <a:pt x="298" y="3476"/>
                      <a:pt x="517" y="3476"/>
                    </a:cubicBezTo>
                    <a:cubicBezTo>
                      <a:pt x="558" y="3476"/>
                      <a:pt x="598" y="3470"/>
                      <a:pt x="638" y="3455"/>
                    </a:cubicBezTo>
                    <a:cubicBezTo>
                      <a:pt x="711" y="3429"/>
                      <a:pt x="778" y="3389"/>
                      <a:pt x="835" y="3337"/>
                    </a:cubicBezTo>
                    <a:cubicBezTo>
                      <a:pt x="970" y="3218"/>
                      <a:pt x="1046" y="3043"/>
                      <a:pt x="986" y="2858"/>
                    </a:cubicBezTo>
                    <a:cubicBezTo>
                      <a:pt x="928" y="2681"/>
                      <a:pt x="749" y="2609"/>
                      <a:pt x="578" y="2582"/>
                    </a:cubicBezTo>
                    <a:cubicBezTo>
                      <a:pt x="555" y="2578"/>
                      <a:pt x="532" y="2576"/>
                      <a:pt x="510" y="2576"/>
                    </a:cubicBezTo>
                    <a:close/>
                    <a:moveTo>
                      <a:pt x="511" y="3836"/>
                    </a:moveTo>
                    <a:cubicBezTo>
                      <a:pt x="252" y="3836"/>
                      <a:pt x="1" y="4062"/>
                      <a:pt x="43" y="4337"/>
                    </a:cubicBezTo>
                    <a:cubicBezTo>
                      <a:pt x="74" y="4548"/>
                      <a:pt x="297" y="4737"/>
                      <a:pt x="517" y="4737"/>
                    </a:cubicBezTo>
                    <a:cubicBezTo>
                      <a:pt x="557" y="4737"/>
                      <a:pt x="598" y="4731"/>
                      <a:pt x="638" y="4716"/>
                    </a:cubicBezTo>
                    <a:cubicBezTo>
                      <a:pt x="711" y="4687"/>
                      <a:pt x="778" y="4647"/>
                      <a:pt x="835" y="4598"/>
                    </a:cubicBezTo>
                    <a:cubicBezTo>
                      <a:pt x="970" y="4478"/>
                      <a:pt x="1046" y="4304"/>
                      <a:pt x="986" y="4119"/>
                    </a:cubicBezTo>
                    <a:cubicBezTo>
                      <a:pt x="928" y="3942"/>
                      <a:pt x="750" y="3868"/>
                      <a:pt x="578" y="3842"/>
                    </a:cubicBezTo>
                    <a:cubicBezTo>
                      <a:pt x="555" y="3838"/>
                      <a:pt x="533" y="3836"/>
                      <a:pt x="511" y="3836"/>
                    </a:cubicBezTo>
                    <a:close/>
                    <a:moveTo>
                      <a:pt x="511" y="5124"/>
                    </a:moveTo>
                    <a:cubicBezTo>
                      <a:pt x="252" y="5124"/>
                      <a:pt x="1" y="5350"/>
                      <a:pt x="43" y="5625"/>
                    </a:cubicBezTo>
                    <a:cubicBezTo>
                      <a:pt x="74" y="5835"/>
                      <a:pt x="298" y="6025"/>
                      <a:pt x="517" y="6025"/>
                    </a:cubicBezTo>
                    <a:cubicBezTo>
                      <a:pt x="558" y="6025"/>
                      <a:pt x="598" y="6019"/>
                      <a:pt x="638" y="6004"/>
                    </a:cubicBezTo>
                    <a:cubicBezTo>
                      <a:pt x="711" y="5975"/>
                      <a:pt x="778" y="5936"/>
                      <a:pt x="835" y="5884"/>
                    </a:cubicBezTo>
                    <a:cubicBezTo>
                      <a:pt x="970" y="5766"/>
                      <a:pt x="1046" y="5590"/>
                      <a:pt x="986" y="5406"/>
                    </a:cubicBezTo>
                    <a:cubicBezTo>
                      <a:pt x="928" y="5230"/>
                      <a:pt x="750" y="5156"/>
                      <a:pt x="578" y="5129"/>
                    </a:cubicBezTo>
                    <a:cubicBezTo>
                      <a:pt x="555" y="5126"/>
                      <a:pt x="533" y="5124"/>
                      <a:pt x="511" y="5124"/>
                    </a:cubicBezTo>
                    <a:close/>
                    <a:moveTo>
                      <a:pt x="511" y="6413"/>
                    </a:moveTo>
                    <a:cubicBezTo>
                      <a:pt x="252" y="6413"/>
                      <a:pt x="1" y="6639"/>
                      <a:pt x="43" y="6913"/>
                    </a:cubicBezTo>
                    <a:cubicBezTo>
                      <a:pt x="74" y="7124"/>
                      <a:pt x="298" y="7314"/>
                      <a:pt x="517" y="7314"/>
                    </a:cubicBezTo>
                    <a:cubicBezTo>
                      <a:pt x="558" y="7314"/>
                      <a:pt x="598" y="7307"/>
                      <a:pt x="638" y="7293"/>
                    </a:cubicBezTo>
                    <a:cubicBezTo>
                      <a:pt x="711" y="7264"/>
                      <a:pt x="778" y="7225"/>
                      <a:pt x="835" y="7173"/>
                    </a:cubicBezTo>
                    <a:cubicBezTo>
                      <a:pt x="970" y="7055"/>
                      <a:pt x="1046" y="6879"/>
                      <a:pt x="986" y="6695"/>
                    </a:cubicBezTo>
                    <a:cubicBezTo>
                      <a:pt x="928" y="6519"/>
                      <a:pt x="750" y="6445"/>
                      <a:pt x="578" y="6418"/>
                    </a:cubicBezTo>
                    <a:cubicBezTo>
                      <a:pt x="555" y="6415"/>
                      <a:pt x="533" y="6413"/>
                      <a:pt x="511" y="64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36"/>
              <p:cNvSpPr/>
              <p:nvPr/>
            </p:nvSpPr>
            <p:spPr>
              <a:xfrm>
                <a:off x="5881250" y="1359225"/>
                <a:ext cx="26175" cy="18285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7314" extrusionOk="0">
                    <a:moveTo>
                      <a:pt x="510" y="1"/>
                    </a:moveTo>
                    <a:cubicBezTo>
                      <a:pt x="252" y="1"/>
                      <a:pt x="1" y="227"/>
                      <a:pt x="42" y="501"/>
                    </a:cubicBezTo>
                    <a:cubicBezTo>
                      <a:pt x="74" y="711"/>
                      <a:pt x="297" y="901"/>
                      <a:pt x="516" y="901"/>
                    </a:cubicBezTo>
                    <a:cubicBezTo>
                      <a:pt x="557" y="901"/>
                      <a:pt x="598" y="894"/>
                      <a:pt x="638" y="880"/>
                    </a:cubicBezTo>
                    <a:cubicBezTo>
                      <a:pt x="710" y="852"/>
                      <a:pt x="778" y="813"/>
                      <a:pt x="836" y="761"/>
                    </a:cubicBezTo>
                    <a:cubicBezTo>
                      <a:pt x="970" y="642"/>
                      <a:pt x="1046" y="467"/>
                      <a:pt x="987" y="283"/>
                    </a:cubicBezTo>
                    <a:cubicBezTo>
                      <a:pt x="929" y="107"/>
                      <a:pt x="749" y="33"/>
                      <a:pt x="577" y="6"/>
                    </a:cubicBezTo>
                    <a:cubicBezTo>
                      <a:pt x="555" y="3"/>
                      <a:pt x="532" y="1"/>
                      <a:pt x="510" y="1"/>
                    </a:cubicBezTo>
                    <a:close/>
                    <a:moveTo>
                      <a:pt x="510" y="1290"/>
                    </a:moveTo>
                    <a:cubicBezTo>
                      <a:pt x="252" y="1290"/>
                      <a:pt x="1" y="1515"/>
                      <a:pt x="42" y="1790"/>
                    </a:cubicBezTo>
                    <a:cubicBezTo>
                      <a:pt x="74" y="2000"/>
                      <a:pt x="298" y="2191"/>
                      <a:pt x="517" y="2191"/>
                    </a:cubicBezTo>
                    <a:cubicBezTo>
                      <a:pt x="558" y="2191"/>
                      <a:pt x="599" y="2184"/>
                      <a:pt x="638" y="2170"/>
                    </a:cubicBezTo>
                    <a:cubicBezTo>
                      <a:pt x="710" y="2140"/>
                      <a:pt x="778" y="2100"/>
                      <a:pt x="836" y="2050"/>
                    </a:cubicBezTo>
                    <a:cubicBezTo>
                      <a:pt x="970" y="1931"/>
                      <a:pt x="1046" y="1756"/>
                      <a:pt x="987" y="1572"/>
                    </a:cubicBezTo>
                    <a:cubicBezTo>
                      <a:pt x="929" y="1395"/>
                      <a:pt x="749" y="1322"/>
                      <a:pt x="577" y="1295"/>
                    </a:cubicBezTo>
                    <a:cubicBezTo>
                      <a:pt x="555" y="1291"/>
                      <a:pt x="532" y="1290"/>
                      <a:pt x="510" y="1290"/>
                    </a:cubicBezTo>
                    <a:close/>
                    <a:moveTo>
                      <a:pt x="509" y="2576"/>
                    </a:moveTo>
                    <a:cubicBezTo>
                      <a:pt x="251" y="2576"/>
                      <a:pt x="1" y="2803"/>
                      <a:pt x="42" y="3076"/>
                    </a:cubicBezTo>
                    <a:cubicBezTo>
                      <a:pt x="75" y="3287"/>
                      <a:pt x="298" y="3476"/>
                      <a:pt x="517" y="3476"/>
                    </a:cubicBezTo>
                    <a:cubicBezTo>
                      <a:pt x="558" y="3476"/>
                      <a:pt x="599" y="3470"/>
                      <a:pt x="638" y="3455"/>
                    </a:cubicBezTo>
                    <a:cubicBezTo>
                      <a:pt x="710" y="3429"/>
                      <a:pt x="778" y="3389"/>
                      <a:pt x="836" y="3337"/>
                    </a:cubicBezTo>
                    <a:cubicBezTo>
                      <a:pt x="970" y="3218"/>
                      <a:pt x="1046" y="3043"/>
                      <a:pt x="987" y="2858"/>
                    </a:cubicBezTo>
                    <a:cubicBezTo>
                      <a:pt x="929" y="2681"/>
                      <a:pt x="748" y="2609"/>
                      <a:pt x="577" y="2582"/>
                    </a:cubicBezTo>
                    <a:cubicBezTo>
                      <a:pt x="554" y="2578"/>
                      <a:pt x="532" y="2576"/>
                      <a:pt x="509" y="2576"/>
                    </a:cubicBezTo>
                    <a:close/>
                    <a:moveTo>
                      <a:pt x="510" y="3836"/>
                    </a:moveTo>
                    <a:cubicBezTo>
                      <a:pt x="252" y="3836"/>
                      <a:pt x="1" y="4062"/>
                      <a:pt x="42" y="4337"/>
                    </a:cubicBezTo>
                    <a:cubicBezTo>
                      <a:pt x="74" y="4548"/>
                      <a:pt x="297" y="4737"/>
                      <a:pt x="517" y="4737"/>
                    </a:cubicBezTo>
                    <a:cubicBezTo>
                      <a:pt x="558" y="4737"/>
                      <a:pt x="598" y="4731"/>
                      <a:pt x="638" y="4716"/>
                    </a:cubicBezTo>
                    <a:cubicBezTo>
                      <a:pt x="710" y="4687"/>
                      <a:pt x="778" y="4647"/>
                      <a:pt x="836" y="4598"/>
                    </a:cubicBezTo>
                    <a:cubicBezTo>
                      <a:pt x="970" y="4478"/>
                      <a:pt x="1046" y="4304"/>
                      <a:pt x="987" y="4119"/>
                    </a:cubicBezTo>
                    <a:cubicBezTo>
                      <a:pt x="929" y="3942"/>
                      <a:pt x="749" y="3868"/>
                      <a:pt x="577" y="3842"/>
                    </a:cubicBezTo>
                    <a:cubicBezTo>
                      <a:pt x="555" y="3838"/>
                      <a:pt x="532" y="3836"/>
                      <a:pt x="510" y="3836"/>
                    </a:cubicBezTo>
                    <a:close/>
                    <a:moveTo>
                      <a:pt x="510" y="5124"/>
                    </a:moveTo>
                    <a:cubicBezTo>
                      <a:pt x="252" y="5124"/>
                      <a:pt x="1" y="5350"/>
                      <a:pt x="42" y="5625"/>
                    </a:cubicBezTo>
                    <a:cubicBezTo>
                      <a:pt x="74" y="5835"/>
                      <a:pt x="298" y="6025"/>
                      <a:pt x="517" y="6025"/>
                    </a:cubicBezTo>
                    <a:cubicBezTo>
                      <a:pt x="558" y="6025"/>
                      <a:pt x="599" y="6019"/>
                      <a:pt x="638" y="6004"/>
                    </a:cubicBezTo>
                    <a:cubicBezTo>
                      <a:pt x="710" y="5975"/>
                      <a:pt x="778" y="5936"/>
                      <a:pt x="836" y="5884"/>
                    </a:cubicBezTo>
                    <a:cubicBezTo>
                      <a:pt x="970" y="5766"/>
                      <a:pt x="1046" y="5590"/>
                      <a:pt x="987" y="5406"/>
                    </a:cubicBezTo>
                    <a:cubicBezTo>
                      <a:pt x="929" y="5230"/>
                      <a:pt x="749" y="5156"/>
                      <a:pt x="577" y="5129"/>
                    </a:cubicBezTo>
                    <a:cubicBezTo>
                      <a:pt x="555" y="5126"/>
                      <a:pt x="532" y="5124"/>
                      <a:pt x="510" y="5124"/>
                    </a:cubicBezTo>
                    <a:close/>
                    <a:moveTo>
                      <a:pt x="510" y="6413"/>
                    </a:moveTo>
                    <a:cubicBezTo>
                      <a:pt x="252" y="6413"/>
                      <a:pt x="1" y="6639"/>
                      <a:pt x="42" y="6913"/>
                    </a:cubicBezTo>
                    <a:cubicBezTo>
                      <a:pt x="74" y="7124"/>
                      <a:pt x="298" y="7314"/>
                      <a:pt x="517" y="7314"/>
                    </a:cubicBezTo>
                    <a:cubicBezTo>
                      <a:pt x="558" y="7314"/>
                      <a:pt x="599" y="7307"/>
                      <a:pt x="638" y="7293"/>
                    </a:cubicBezTo>
                    <a:cubicBezTo>
                      <a:pt x="710" y="7264"/>
                      <a:pt x="778" y="7225"/>
                      <a:pt x="836" y="7173"/>
                    </a:cubicBezTo>
                    <a:cubicBezTo>
                      <a:pt x="970" y="7055"/>
                      <a:pt x="1046" y="6879"/>
                      <a:pt x="987" y="6695"/>
                    </a:cubicBezTo>
                    <a:cubicBezTo>
                      <a:pt x="929" y="6519"/>
                      <a:pt x="749" y="6445"/>
                      <a:pt x="577" y="6418"/>
                    </a:cubicBezTo>
                    <a:cubicBezTo>
                      <a:pt x="555" y="6415"/>
                      <a:pt x="532" y="6413"/>
                      <a:pt x="510" y="64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36"/>
              <p:cNvSpPr/>
              <p:nvPr/>
            </p:nvSpPr>
            <p:spPr>
              <a:xfrm>
                <a:off x="5410150" y="1342250"/>
                <a:ext cx="44300" cy="220775"/>
              </a:xfrm>
              <a:custGeom>
                <a:avLst/>
                <a:gdLst/>
                <a:ahLst/>
                <a:cxnLst/>
                <a:rect l="l" t="t" r="r" b="b"/>
                <a:pathLst>
                  <a:path w="1772" h="8831" extrusionOk="0">
                    <a:moveTo>
                      <a:pt x="1" y="1"/>
                    </a:moveTo>
                    <a:lnTo>
                      <a:pt x="1" y="8831"/>
                    </a:lnTo>
                    <a:lnTo>
                      <a:pt x="526" y="8831"/>
                    </a:lnTo>
                    <a:lnTo>
                      <a:pt x="526" y="1"/>
                    </a:lnTo>
                    <a:close/>
                    <a:moveTo>
                      <a:pt x="1247" y="1"/>
                    </a:moveTo>
                    <a:lnTo>
                      <a:pt x="1247" y="8831"/>
                    </a:lnTo>
                    <a:lnTo>
                      <a:pt x="1772" y="8831"/>
                    </a:lnTo>
                    <a:lnTo>
                      <a:pt x="177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36"/>
              <p:cNvSpPr/>
              <p:nvPr/>
            </p:nvSpPr>
            <p:spPr>
              <a:xfrm>
                <a:off x="5810725" y="1342250"/>
                <a:ext cx="44325" cy="22077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8831" extrusionOk="0">
                    <a:moveTo>
                      <a:pt x="1" y="1"/>
                    </a:moveTo>
                    <a:lnTo>
                      <a:pt x="1" y="8831"/>
                    </a:lnTo>
                    <a:lnTo>
                      <a:pt x="526" y="8831"/>
                    </a:lnTo>
                    <a:lnTo>
                      <a:pt x="526" y="1"/>
                    </a:lnTo>
                    <a:close/>
                    <a:moveTo>
                      <a:pt x="1247" y="1"/>
                    </a:moveTo>
                    <a:lnTo>
                      <a:pt x="1247" y="8831"/>
                    </a:lnTo>
                    <a:lnTo>
                      <a:pt x="1772" y="8831"/>
                    </a:lnTo>
                    <a:lnTo>
                      <a:pt x="177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79" name="Google Shape;2279;p36"/>
            <p:cNvGrpSpPr/>
            <p:nvPr/>
          </p:nvGrpSpPr>
          <p:grpSpPr>
            <a:xfrm rot="5400000">
              <a:off x="4759677" y="2049432"/>
              <a:ext cx="545275" cy="2467372"/>
              <a:chOff x="1325375" y="1908925"/>
              <a:chExt cx="291950" cy="1321075"/>
            </a:xfrm>
          </p:grpSpPr>
          <p:sp>
            <p:nvSpPr>
              <p:cNvPr id="2280" name="Google Shape;2280;p36"/>
              <p:cNvSpPr/>
              <p:nvPr/>
            </p:nvSpPr>
            <p:spPr>
              <a:xfrm>
                <a:off x="1325375" y="1908925"/>
                <a:ext cx="291950" cy="1321075"/>
              </a:xfrm>
              <a:custGeom>
                <a:avLst/>
                <a:gdLst/>
                <a:ahLst/>
                <a:cxnLst/>
                <a:rect l="l" t="t" r="r" b="b"/>
                <a:pathLst>
                  <a:path w="11678" h="52843" extrusionOk="0">
                    <a:moveTo>
                      <a:pt x="0" y="0"/>
                    </a:moveTo>
                    <a:lnTo>
                      <a:pt x="0" y="52843"/>
                    </a:lnTo>
                    <a:lnTo>
                      <a:pt x="11678" y="52843"/>
                    </a:lnTo>
                    <a:lnTo>
                      <a:pt x="1167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36"/>
              <p:cNvSpPr/>
              <p:nvPr/>
            </p:nvSpPr>
            <p:spPr>
              <a:xfrm>
                <a:off x="1353550" y="2212325"/>
                <a:ext cx="235600" cy="714275"/>
              </a:xfrm>
              <a:custGeom>
                <a:avLst/>
                <a:gdLst/>
                <a:ahLst/>
                <a:cxnLst/>
                <a:rect l="l" t="t" r="r" b="b"/>
                <a:pathLst>
                  <a:path w="9424" h="28571" extrusionOk="0">
                    <a:moveTo>
                      <a:pt x="454" y="1"/>
                    </a:moveTo>
                    <a:cubicBezTo>
                      <a:pt x="204" y="1"/>
                      <a:pt x="1" y="204"/>
                      <a:pt x="1" y="454"/>
                    </a:cubicBezTo>
                    <a:lnTo>
                      <a:pt x="1" y="28117"/>
                    </a:lnTo>
                    <a:cubicBezTo>
                      <a:pt x="1" y="28367"/>
                      <a:pt x="204" y="28570"/>
                      <a:pt x="454" y="28570"/>
                    </a:cubicBezTo>
                    <a:lnTo>
                      <a:pt x="8971" y="28570"/>
                    </a:lnTo>
                    <a:cubicBezTo>
                      <a:pt x="9220" y="28570"/>
                      <a:pt x="9423" y="28367"/>
                      <a:pt x="9423" y="28117"/>
                    </a:cubicBezTo>
                    <a:lnTo>
                      <a:pt x="9423" y="454"/>
                    </a:lnTo>
                    <a:cubicBezTo>
                      <a:pt x="9423" y="204"/>
                      <a:pt x="9220" y="1"/>
                      <a:pt x="897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36"/>
              <p:cNvSpPr/>
              <p:nvPr/>
            </p:nvSpPr>
            <p:spPr>
              <a:xfrm>
                <a:off x="1434675" y="2308350"/>
                <a:ext cx="72500" cy="52225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20890" extrusionOk="0">
                    <a:moveTo>
                      <a:pt x="140" y="1"/>
                    </a:moveTo>
                    <a:cubicBezTo>
                      <a:pt x="64" y="1"/>
                      <a:pt x="1" y="62"/>
                      <a:pt x="1" y="140"/>
                    </a:cubicBezTo>
                    <a:lnTo>
                      <a:pt x="1" y="20750"/>
                    </a:lnTo>
                    <a:cubicBezTo>
                      <a:pt x="1" y="20826"/>
                      <a:pt x="63" y="20889"/>
                      <a:pt x="140" y="20889"/>
                    </a:cubicBezTo>
                    <a:lnTo>
                      <a:pt x="2760" y="20889"/>
                    </a:lnTo>
                    <a:cubicBezTo>
                      <a:pt x="2836" y="20889"/>
                      <a:pt x="2899" y="20826"/>
                      <a:pt x="2899" y="20750"/>
                    </a:cubicBezTo>
                    <a:lnTo>
                      <a:pt x="2899" y="140"/>
                    </a:lnTo>
                    <a:cubicBezTo>
                      <a:pt x="2899" y="64"/>
                      <a:pt x="2838" y="1"/>
                      <a:pt x="27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36"/>
              <p:cNvSpPr/>
              <p:nvPr/>
            </p:nvSpPr>
            <p:spPr>
              <a:xfrm>
                <a:off x="1374725" y="2233750"/>
                <a:ext cx="193275" cy="671450"/>
              </a:xfrm>
              <a:custGeom>
                <a:avLst/>
                <a:gdLst/>
                <a:ahLst/>
                <a:cxnLst/>
                <a:rect l="l" t="t" r="r" b="b"/>
                <a:pathLst>
                  <a:path w="7731" h="26858" extrusionOk="0">
                    <a:moveTo>
                      <a:pt x="3865" y="266"/>
                    </a:moveTo>
                    <a:cubicBezTo>
                      <a:pt x="5849" y="266"/>
                      <a:pt x="7463" y="1920"/>
                      <a:pt x="7463" y="3957"/>
                    </a:cubicBezTo>
                    <a:lnTo>
                      <a:pt x="7463" y="22901"/>
                    </a:lnTo>
                    <a:cubicBezTo>
                      <a:pt x="7463" y="24937"/>
                      <a:pt x="5849" y="26593"/>
                      <a:pt x="3865" y="26593"/>
                    </a:cubicBezTo>
                    <a:cubicBezTo>
                      <a:pt x="1881" y="26593"/>
                      <a:pt x="268" y="24937"/>
                      <a:pt x="268" y="22901"/>
                    </a:cubicBezTo>
                    <a:lnTo>
                      <a:pt x="268" y="3957"/>
                    </a:lnTo>
                    <a:cubicBezTo>
                      <a:pt x="268" y="1921"/>
                      <a:pt x="1881" y="266"/>
                      <a:pt x="3865" y="266"/>
                    </a:cubicBezTo>
                    <a:close/>
                    <a:moveTo>
                      <a:pt x="3865" y="0"/>
                    </a:moveTo>
                    <a:cubicBezTo>
                      <a:pt x="1734" y="0"/>
                      <a:pt x="1" y="1734"/>
                      <a:pt x="1" y="3866"/>
                    </a:cubicBezTo>
                    <a:lnTo>
                      <a:pt x="1" y="22992"/>
                    </a:lnTo>
                    <a:cubicBezTo>
                      <a:pt x="1" y="25124"/>
                      <a:pt x="1734" y="26857"/>
                      <a:pt x="3865" y="26857"/>
                    </a:cubicBezTo>
                    <a:cubicBezTo>
                      <a:pt x="5997" y="26857"/>
                      <a:pt x="7730" y="25124"/>
                      <a:pt x="7730" y="22992"/>
                    </a:cubicBezTo>
                    <a:lnTo>
                      <a:pt x="7730" y="3866"/>
                    </a:lnTo>
                    <a:cubicBezTo>
                      <a:pt x="7730" y="1734"/>
                      <a:pt x="5997" y="0"/>
                      <a:pt x="38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36"/>
              <p:cNvSpPr/>
              <p:nvPr/>
            </p:nvSpPr>
            <p:spPr>
              <a:xfrm>
                <a:off x="1325400" y="1971525"/>
                <a:ext cx="291925" cy="94975"/>
              </a:xfrm>
              <a:custGeom>
                <a:avLst/>
                <a:gdLst/>
                <a:ahLst/>
                <a:cxnLst/>
                <a:rect l="l" t="t" r="r" b="b"/>
                <a:pathLst>
                  <a:path w="11677" h="3799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11677" y="1520"/>
                    </a:lnTo>
                    <a:lnTo>
                      <a:pt x="11677" y="0"/>
                    </a:lnTo>
                    <a:close/>
                    <a:moveTo>
                      <a:pt x="0" y="2278"/>
                    </a:moveTo>
                    <a:lnTo>
                      <a:pt x="0" y="3798"/>
                    </a:lnTo>
                    <a:lnTo>
                      <a:pt x="11677" y="3798"/>
                    </a:lnTo>
                    <a:lnTo>
                      <a:pt x="11677" y="227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36"/>
              <p:cNvSpPr/>
              <p:nvPr/>
            </p:nvSpPr>
            <p:spPr>
              <a:xfrm>
                <a:off x="1325375" y="2094300"/>
                <a:ext cx="291950" cy="11275"/>
              </a:xfrm>
              <a:custGeom>
                <a:avLst/>
                <a:gdLst/>
                <a:ahLst/>
                <a:cxnLst/>
                <a:rect l="l" t="t" r="r" b="b"/>
                <a:pathLst>
                  <a:path w="11678" h="451" extrusionOk="0">
                    <a:moveTo>
                      <a:pt x="0" y="1"/>
                    </a:moveTo>
                    <a:lnTo>
                      <a:pt x="0" y="451"/>
                    </a:lnTo>
                    <a:lnTo>
                      <a:pt x="11678" y="451"/>
                    </a:lnTo>
                    <a:lnTo>
                      <a:pt x="116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36"/>
              <p:cNvSpPr/>
              <p:nvPr/>
            </p:nvSpPr>
            <p:spPr>
              <a:xfrm>
                <a:off x="1346000" y="1926775"/>
                <a:ext cx="2498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9993" h="535" extrusionOk="0">
                    <a:moveTo>
                      <a:pt x="1" y="1"/>
                    </a:moveTo>
                    <a:lnTo>
                      <a:pt x="1" y="534"/>
                    </a:lnTo>
                    <a:lnTo>
                      <a:pt x="535" y="534"/>
                    </a:lnTo>
                    <a:lnTo>
                      <a:pt x="535" y="1"/>
                    </a:lnTo>
                    <a:close/>
                    <a:moveTo>
                      <a:pt x="1184" y="1"/>
                    </a:moveTo>
                    <a:lnTo>
                      <a:pt x="1184" y="534"/>
                    </a:lnTo>
                    <a:lnTo>
                      <a:pt x="1718" y="534"/>
                    </a:lnTo>
                    <a:lnTo>
                      <a:pt x="1718" y="1"/>
                    </a:lnTo>
                    <a:close/>
                    <a:moveTo>
                      <a:pt x="2366" y="1"/>
                    </a:moveTo>
                    <a:lnTo>
                      <a:pt x="2366" y="534"/>
                    </a:lnTo>
                    <a:lnTo>
                      <a:pt x="2899" y="534"/>
                    </a:lnTo>
                    <a:lnTo>
                      <a:pt x="2899" y="1"/>
                    </a:lnTo>
                    <a:close/>
                    <a:moveTo>
                      <a:pt x="3548" y="1"/>
                    </a:moveTo>
                    <a:lnTo>
                      <a:pt x="3548" y="534"/>
                    </a:lnTo>
                    <a:lnTo>
                      <a:pt x="4081" y="534"/>
                    </a:lnTo>
                    <a:lnTo>
                      <a:pt x="4081" y="1"/>
                    </a:lnTo>
                    <a:close/>
                    <a:moveTo>
                      <a:pt x="4731" y="1"/>
                    </a:moveTo>
                    <a:lnTo>
                      <a:pt x="4731" y="534"/>
                    </a:lnTo>
                    <a:lnTo>
                      <a:pt x="5264" y="534"/>
                    </a:lnTo>
                    <a:lnTo>
                      <a:pt x="5264" y="1"/>
                    </a:lnTo>
                    <a:close/>
                    <a:moveTo>
                      <a:pt x="5912" y="1"/>
                    </a:moveTo>
                    <a:lnTo>
                      <a:pt x="5912" y="534"/>
                    </a:lnTo>
                    <a:lnTo>
                      <a:pt x="6446" y="534"/>
                    </a:lnTo>
                    <a:lnTo>
                      <a:pt x="6446" y="1"/>
                    </a:lnTo>
                    <a:close/>
                    <a:moveTo>
                      <a:pt x="7094" y="1"/>
                    </a:moveTo>
                    <a:lnTo>
                      <a:pt x="7094" y="534"/>
                    </a:lnTo>
                    <a:lnTo>
                      <a:pt x="7628" y="534"/>
                    </a:lnTo>
                    <a:lnTo>
                      <a:pt x="7628" y="1"/>
                    </a:lnTo>
                    <a:close/>
                    <a:moveTo>
                      <a:pt x="8276" y="1"/>
                    </a:moveTo>
                    <a:lnTo>
                      <a:pt x="8276" y="534"/>
                    </a:lnTo>
                    <a:lnTo>
                      <a:pt x="8810" y="534"/>
                    </a:lnTo>
                    <a:lnTo>
                      <a:pt x="8810" y="1"/>
                    </a:lnTo>
                    <a:close/>
                    <a:moveTo>
                      <a:pt x="9460" y="1"/>
                    </a:moveTo>
                    <a:lnTo>
                      <a:pt x="9460" y="534"/>
                    </a:lnTo>
                    <a:lnTo>
                      <a:pt x="9993" y="534"/>
                    </a:lnTo>
                    <a:lnTo>
                      <a:pt x="999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36"/>
              <p:cNvSpPr/>
              <p:nvPr/>
            </p:nvSpPr>
            <p:spPr>
              <a:xfrm>
                <a:off x="1325400" y="3068575"/>
                <a:ext cx="291925" cy="95000"/>
              </a:xfrm>
              <a:custGeom>
                <a:avLst/>
                <a:gdLst/>
                <a:ahLst/>
                <a:cxnLst/>
                <a:rect l="l" t="t" r="r" b="b"/>
                <a:pathLst>
                  <a:path w="11677" h="3800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11677" y="1521"/>
                    </a:lnTo>
                    <a:lnTo>
                      <a:pt x="11677" y="1"/>
                    </a:lnTo>
                    <a:close/>
                    <a:moveTo>
                      <a:pt x="0" y="2279"/>
                    </a:moveTo>
                    <a:lnTo>
                      <a:pt x="0" y="3800"/>
                    </a:lnTo>
                    <a:lnTo>
                      <a:pt x="11677" y="3800"/>
                    </a:lnTo>
                    <a:lnTo>
                      <a:pt x="11677" y="227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36"/>
              <p:cNvSpPr/>
              <p:nvPr/>
            </p:nvSpPr>
            <p:spPr>
              <a:xfrm>
                <a:off x="1325375" y="3029450"/>
                <a:ext cx="291950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11678" h="452" extrusionOk="0">
                    <a:moveTo>
                      <a:pt x="0" y="1"/>
                    </a:moveTo>
                    <a:lnTo>
                      <a:pt x="0" y="451"/>
                    </a:lnTo>
                    <a:lnTo>
                      <a:pt x="11678" y="451"/>
                    </a:lnTo>
                    <a:lnTo>
                      <a:pt x="116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36"/>
              <p:cNvSpPr/>
              <p:nvPr/>
            </p:nvSpPr>
            <p:spPr>
              <a:xfrm>
                <a:off x="1346000" y="3194900"/>
                <a:ext cx="249825" cy="13400"/>
              </a:xfrm>
              <a:custGeom>
                <a:avLst/>
                <a:gdLst/>
                <a:ahLst/>
                <a:cxnLst/>
                <a:rect l="l" t="t" r="r" b="b"/>
                <a:pathLst>
                  <a:path w="9993" h="536" extrusionOk="0">
                    <a:moveTo>
                      <a:pt x="1184" y="0"/>
                    </a:moveTo>
                    <a:lnTo>
                      <a:pt x="1184" y="534"/>
                    </a:lnTo>
                    <a:lnTo>
                      <a:pt x="1718" y="534"/>
                    </a:lnTo>
                    <a:lnTo>
                      <a:pt x="1718" y="0"/>
                    </a:lnTo>
                    <a:close/>
                    <a:moveTo>
                      <a:pt x="2366" y="0"/>
                    </a:moveTo>
                    <a:lnTo>
                      <a:pt x="2366" y="534"/>
                    </a:lnTo>
                    <a:lnTo>
                      <a:pt x="2899" y="534"/>
                    </a:lnTo>
                    <a:lnTo>
                      <a:pt x="2899" y="0"/>
                    </a:lnTo>
                    <a:close/>
                    <a:moveTo>
                      <a:pt x="3548" y="0"/>
                    </a:moveTo>
                    <a:lnTo>
                      <a:pt x="3548" y="534"/>
                    </a:lnTo>
                    <a:lnTo>
                      <a:pt x="4081" y="534"/>
                    </a:lnTo>
                    <a:lnTo>
                      <a:pt x="4081" y="0"/>
                    </a:lnTo>
                    <a:close/>
                    <a:moveTo>
                      <a:pt x="4731" y="0"/>
                    </a:moveTo>
                    <a:lnTo>
                      <a:pt x="4731" y="534"/>
                    </a:lnTo>
                    <a:lnTo>
                      <a:pt x="5264" y="534"/>
                    </a:lnTo>
                    <a:lnTo>
                      <a:pt x="5264" y="0"/>
                    </a:lnTo>
                    <a:close/>
                    <a:moveTo>
                      <a:pt x="5912" y="0"/>
                    </a:moveTo>
                    <a:lnTo>
                      <a:pt x="5912" y="534"/>
                    </a:lnTo>
                    <a:lnTo>
                      <a:pt x="6446" y="534"/>
                    </a:lnTo>
                    <a:lnTo>
                      <a:pt x="6446" y="0"/>
                    </a:lnTo>
                    <a:close/>
                    <a:moveTo>
                      <a:pt x="7094" y="0"/>
                    </a:moveTo>
                    <a:lnTo>
                      <a:pt x="7094" y="534"/>
                    </a:lnTo>
                    <a:lnTo>
                      <a:pt x="7628" y="534"/>
                    </a:lnTo>
                    <a:lnTo>
                      <a:pt x="7628" y="0"/>
                    </a:lnTo>
                    <a:close/>
                    <a:moveTo>
                      <a:pt x="8276" y="0"/>
                    </a:moveTo>
                    <a:lnTo>
                      <a:pt x="8276" y="534"/>
                    </a:lnTo>
                    <a:lnTo>
                      <a:pt x="8810" y="534"/>
                    </a:lnTo>
                    <a:lnTo>
                      <a:pt x="8810" y="0"/>
                    </a:lnTo>
                    <a:close/>
                    <a:moveTo>
                      <a:pt x="9460" y="0"/>
                    </a:moveTo>
                    <a:lnTo>
                      <a:pt x="9460" y="534"/>
                    </a:lnTo>
                    <a:lnTo>
                      <a:pt x="9993" y="534"/>
                    </a:lnTo>
                    <a:lnTo>
                      <a:pt x="9993" y="0"/>
                    </a:lnTo>
                    <a:close/>
                    <a:moveTo>
                      <a:pt x="1" y="1"/>
                    </a:moveTo>
                    <a:lnTo>
                      <a:pt x="1" y="535"/>
                    </a:lnTo>
                    <a:lnTo>
                      <a:pt x="535" y="535"/>
                    </a:lnTo>
                    <a:lnTo>
                      <a:pt x="5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36"/>
              <p:cNvSpPr/>
              <p:nvPr/>
            </p:nvSpPr>
            <p:spPr>
              <a:xfrm>
                <a:off x="1347725" y="2130850"/>
                <a:ext cx="244875" cy="58575"/>
              </a:xfrm>
              <a:custGeom>
                <a:avLst/>
                <a:gdLst/>
                <a:ahLst/>
                <a:cxnLst/>
                <a:rect l="l" t="t" r="r" b="b"/>
                <a:pathLst>
                  <a:path w="9795" h="2343" extrusionOk="0">
                    <a:moveTo>
                      <a:pt x="4924" y="0"/>
                    </a:moveTo>
                    <a:cubicBezTo>
                      <a:pt x="4649" y="0"/>
                      <a:pt x="4564" y="404"/>
                      <a:pt x="4546" y="807"/>
                    </a:cubicBezTo>
                    <a:lnTo>
                      <a:pt x="4537" y="807"/>
                    </a:lnTo>
                    <a:cubicBezTo>
                      <a:pt x="4329" y="820"/>
                      <a:pt x="3952" y="821"/>
                      <a:pt x="3816" y="1010"/>
                    </a:cubicBezTo>
                    <a:cubicBezTo>
                      <a:pt x="3649" y="1244"/>
                      <a:pt x="3868" y="1369"/>
                      <a:pt x="4071" y="1438"/>
                    </a:cubicBezTo>
                    <a:cubicBezTo>
                      <a:pt x="4222" y="1491"/>
                      <a:pt x="4391" y="1520"/>
                      <a:pt x="4563" y="1538"/>
                    </a:cubicBezTo>
                    <a:cubicBezTo>
                      <a:pt x="4563" y="1545"/>
                      <a:pt x="4564" y="1552"/>
                      <a:pt x="4564" y="1559"/>
                    </a:cubicBezTo>
                    <a:cubicBezTo>
                      <a:pt x="4576" y="1768"/>
                      <a:pt x="4578" y="2144"/>
                      <a:pt x="4769" y="2281"/>
                    </a:cubicBezTo>
                    <a:cubicBezTo>
                      <a:pt x="4826" y="2322"/>
                      <a:pt x="4878" y="2340"/>
                      <a:pt x="4923" y="2340"/>
                    </a:cubicBezTo>
                    <a:cubicBezTo>
                      <a:pt x="5060" y="2340"/>
                      <a:pt x="5144" y="2178"/>
                      <a:pt x="5196" y="2025"/>
                    </a:cubicBezTo>
                    <a:cubicBezTo>
                      <a:pt x="5248" y="1879"/>
                      <a:pt x="5277" y="1715"/>
                      <a:pt x="5293" y="1547"/>
                    </a:cubicBezTo>
                    <a:cubicBezTo>
                      <a:pt x="5339" y="1545"/>
                      <a:pt x="5382" y="1543"/>
                      <a:pt x="5426" y="1542"/>
                    </a:cubicBezTo>
                    <a:cubicBezTo>
                      <a:pt x="5555" y="1536"/>
                      <a:pt x="5771" y="1539"/>
                      <a:pt x="5886" y="1475"/>
                    </a:cubicBezTo>
                    <a:cubicBezTo>
                      <a:pt x="5995" y="1416"/>
                      <a:pt x="6023" y="1308"/>
                      <a:pt x="6094" y="1214"/>
                    </a:cubicBezTo>
                    <a:cubicBezTo>
                      <a:pt x="6143" y="907"/>
                      <a:pt x="5728" y="811"/>
                      <a:pt x="5305" y="790"/>
                    </a:cubicBezTo>
                    <a:cubicBezTo>
                      <a:pt x="5303" y="751"/>
                      <a:pt x="5302" y="710"/>
                      <a:pt x="5300" y="671"/>
                    </a:cubicBezTo>
                    <a:cubicBezTo>
                      <a:pt x="5295" y="543"/>
                      <a:pt x="5297" y="328"/>
                      <a:pt x="5233" y="211"/>
                    </a:cubicBezTo>
                    <a:cubicBezTo>
                      <a:pt x="5174" y="103"/>
                      <a:pt x="5066" y="75"/>
                      <a:pt x="4972" y="4"/>
                    </a:cubicBezTo>
                    <a:cubicBezTo>
                      <a:pt x="4955" y="1"/>
                      <a:pt x="4939" y="0"/>
                      <a:pt x="4924" y="0"/>
                    </a:cubicBezTo>
                    <a:close/>
                    <a:moveTo>
                      <a:pt x="8574" y="0"/>
                    </a:moveTo>
                    <a:cubicBezTo>
                      <a:pt x="8298" y="0"/>
                      <a:pt x="8215" y="404"/>
                      <a:pt x="8195" y="807"/>
                    </a:cubicBezTo>
                    <a:lnTo>
                      <a:pt x="8188" y="807"/>
                    </a:lnTo>
                    <a:cubicBezTo>
                      <a:pt x="7979" y="820"/>
                      <a:pt x="7602" y="821"/>
                      <a:pt x="7466" y="1010"/>
                    </a:cubicBezTo>
                    <a:cubicBezTo>
                      <a:pt x="7298" y="1244"/>
                      <a:pt x="7517" y="1369"/>
                      <a:pt x="7721" y="1438"/>
                    </a:cubicBezTo>
                    <a:cubicBezTo>
                      <a:pt x="7872" y="1491"/>
                      <a:pt x="8040" y="1520"/>
                      <a:pt x="8213" y="1538"/>
                    </a:cubicBezTo>
                    <a:cubicBezTo>
                      <a:pt x="8213" y="1545"/>
                      <a:pt x="8215" y="1552"/>
                      <a:pt x="8215" y="1559"/>
                    </a:cubicBezTo>
                    <a:cubicBezTo>
                      <a:pt x="8226" y="1768"/>
                      <a:pt x="8228" y="2144"/>
                      <a:pt x="8418" y="2281"/>
                    </a:cubicBezTo>
                    <a:cubicBezTo>
                      <a:pt x="8476" y="2322"/>
                      <a:pt x="8527" y="2340"/>
                      <a:pt x="8572" y="2340"/>
                    </a:cubicBezTo>
                    <a:cubicBezTo>
                      <a:pt x="8709" y="2340"/>
                      <a:pt x="8793" y="2178"/>
                      <a:pt x="8846" y="2025"/>
                    </a:cubicBezTo>
                    <a:cubicBezTo>
                      <a:pt x="8896" y="1879"/>
                      <a:pt x="8926" y="1715"/>
                      <a:pt x="8942" y="1547"/>
                    </a:cubicBezTo>
                    <a:cubicBezTo>
                      <a:pt x="8987" y="1545"/>
                      <a:pt x="9031" y="1543"/>
                      <a:pt x="9076" y="1542"/>
                    </a:cubicBezTo>
                    <a:cubicBezTo>
                      <a:pt x="9204" y="1536"/>
                      <a:pt x="9419" y="1539"/>
                      <a:pt x="9536" y="1475"/>
                    </a:cubicBezTo>
                    <a:cubicBezTo>
                      <a:pt x="9644" y="1416"/>
                      <a:pt x="9671" y="1308"/>
                      <a:pt x="9742" y="1214"/>
                    </a:cubicBezTo>
                    <a:cubicBezTo>
                      <a:pt x="9794" y="907"/>
                      <a:pt x="9377" y="811"/>
                      <a:pt x="8955" y="790"/>
                    </a:cubicBezTo>
                    <a:cubicBezTo>
                      <a:pt x="8954" y="751"/>
                      <a:pt x="8953" y="710"/>
                      <a:pt x="8949" y="671"/>
                    </a:cubicBezTo>
                    <a:cubicBezTo>
                      <a:pt x="8944" y="543"/>
                      <a:pt x="8947" y="328"/>
                      <a:pt x="8883" y="211"/>
                    </a:cubicBezTo>
                    <a:cubicBezTo>
                      <a:pt x="8824" y="103"/>
                      <a:pt x="8715" y="75"/>
                      <a:pt x="8622" y="4"/>
                    </a:cubicBezTo>
                    <a:cubicBezTo>
                      <a:pt x="8606" y="1"/>
                      <a:pt x="8589" y="0"/>
                      <a:pt x="8574" y="0"/>
                    </a:cubicBezTo>
                    <a:close/>
                    <a:moveTo>
                      <a:pt x="1274" y="3"/>
                    </a:moveTo>
                    <a:cubicBezTo>
                      <a:pt x="999" y="3"/>
                      <a:pt x="916" y="407"/>
                      <a:pt x="897" y="810"/>
                    </a:cubicBezTo>
                    <a:lnTo>
                      <a:pt x="889" y="810"/>
                    </a:lnTo>
                    <a:cubicBezTo>
                      <a:pt x="681" y="822"/>
                      <a:pt x="305" y="823"/>
                      <a:pt x="167" y="1014"/>
                    </a:cubicBezTo>
                    <a:cubicBezTo>
                      <a:pt x="0" y="1245"/>
                      <a:pt x="220" y="1372"/>
                      <a:pt x="423" y="1441"/>
                    </a:cubicBezTo>
                    <a:cubicBezTo>
                      <a:pt x="574" y="1494"/>
                      <a:pt x="742" y="1524"/>
                      <a:pt x="915" y="1540"/>
                    </a:cubicBezTo>
                    <a:cubicBezTo>
                      <a:pt x="915" y="1548"/>
                      <a:pt x="916" y="1555"/>
                      <a:pt x="916" y="1561"/>
                    </a:cubicBezTo>
                    <a:cubicBezTo>
                      <a:pt x="928" y="1770"/>
                      <a:pt x="929" y="2146"/>
                      <a:pt x="1119" y="2283"/>
                    </a:cubicBezTo>
                    <a:cubicBezTo>
                      <a:pt x="1177" y="2325"/>
                      <a:pt x="1228" y="2343"/>
                      <a:pt x="1273" y="2343"/>
                    </a:cubicBezTo>
                    <a:cubicBezTo>
                      <a:pt x="1410" y="2343"/>
                      <a:pt x="1495" y="2181"/>
                      <a:pt x="1547" y="2029"/>
                    </a:cubicBezTo>
                    <a:cubicBezTo>
                      <a:pt x="1596" y="1880"/>
                      <a:pt x="1626" y="1718"/>
                      <a:pt x="1643" y="1549"/>
                    </a:cubicBezTo>
                    <a:cubicBezTo>
                      <a:pt x="1688" y="1548"/>
                      <a:pt x="1734" y="1545"/>
                      <a:pt x="1777" y="1544"/>
                    </a:cubicBezTo>
                    <a:cubicBezTo>
                      <a:pt x="1905" y="1538"/>
                      <a:pt x="2120" y="1542"/>
                      <a:pt x="2237" y="1478"/>
                    </a:cubicBezTo>
                    <a:cubicBezTo>
                      <a:pt x="2344" y="1418"/>
                      <a:pt x="2373" y="1310"/>
                      <a:pt x="2444" y="1217"/>
                    </a:cubicBezTo>
                    <a:cubicBezTo>
                      <a:pt x="2494" y="907"/>
                      <a:pt x="2077" y="811"/>
                      <a:pt x="1656" y="793"/>
                    </a:cubicBezTo>
                    <a:cubicBezTo>
                      <a:pt x="1655" y="753"/>
                      <a:pt x="1653" y="713"/>
                      <a:pt x="1651" y="674"/>
                    </a:cubicBezTo>
                    <a:cubicBezTo>
                      <a:pt x="1644" y="545"/>
                      <a:pt x="1649" y="330"/>
                      <a:pt x="1584" y="214"/>
                    </a:cubicBezTo>
                    <a:cubicBezTo>
                      <a:pt x="1526" y="107"/>
                      <a:pt x="1418" y="78"/>
                      <a:pt x="1323" y="7"/>
                    </a:cubicBezTo>
                    <a:cubicBezTo>
                      <a:pt x="1306" y="4"/>
                      <a:pt x="1290" y="3"/>
                      <a:pt x="1274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36"/>
              <p:cNvSpPr/>
              <p:nvPr/>
            </p:nvSpPr>
            <p:spPr>
              <a:xfrm>
                <a:off x="1347675" y="2946950"/>
                <a:ext cx="244925" cy="58600"/>
              </a:xfrm>
              <a:custGeom>
                <a:avLst/>
                <a:gdLst/>
                <a:ahLst/>
                <a:cxnLst/>
                <a:rect l="l" t="t" r="r" b="b"/>
                <a:pathLst>
                  <a:path w="9797" h="2344" extrusionOk="0">
                    <a:moveTo>
                      <a:pt x="4927" y="0"/>
                    </a:moveTo>
                    <a:cubicBezTo>
                      <a:pt x="4881" y="0"/>
                      <a:pt x="4830" y="18"/>
                      <a:pt x="4773" y="60"/>
                    </a:cubicBezTo>
                    <a:cubicBezTo>
                      <a:pt x="4582" y="197"/>
                      <a:pt x="4581" y="572"/>
                      <a:pt x="4567" y="782"/>
                    </a:cubicBezTo>
                    <a:cubicBezTo>
                      <a:pt x="4567" y="788"/>
                      <a:pt x="4566" y="795"/>
                      <a:pt x="4566" y="803"/>
                    </a:cubicBezTo>
                    <a:cubicBezTo>
                      <a:pt x="4394" y="819"/>
                      <a:pt x="4225" y="849"/>
                      <a:pt x="4074" y="902"/>
                    </a:cubicBezTo>
                    <a:cubicBezTo>
                      <a:pt x="3871" y="971"/>
                      <a:pt x="3652" y="1099"/>
                      <a:pt x="3819" y="1330"/>
                    </a:cubicBezTo>
                    <a:cubicBezTo>
                      <a:pt x="3957" y="1519"/>
                      <a:pt x="4332" y="1521"/>
                      <a:pt x="4541" y="1533"/>
                    </a:cubicBezTo>
                    <a:lnTo>
                      <a:pt x="4549" y="1533"/>
                    </a:lnTo>
                    <a:cubicBezTo>
                      <a:pt x="4568" y="1937"/>
                      <a:pt x="4652" y="2340"/>
                      <a:pt x="4927" y="2340"/>
                    </a:cubicBezTo>
                    <a:cubicBezTo>
                      <a:pt x="4942" y="2340"/>
                      <a:pt x="4959" y="2339"/>
                      <a:pt x="4976" y="2336"/>
                    </a:cubicBezTo>
                    <a:cubicBezTo>
                      <a:pt x="5069" y="2266"/>
                      <a:pt x="5177" y="2237"/>
                      <a:pt x="5236" y="2130"/>
                    </a:cubicBezTo>
                    <a:cubicBezTo>
                      <a:pt x="5300" y="2013"/>
                      <a:pt x="5297" y="1798"/>
                      <a:pt x="5303" y="1670"/>
                    </a:cubicBezTo>
                    <a:cubicBezTo>
                      <a:pt x="5304" y="1630"/>
                      <a:pt x="5307" y="1591"/>
                      <a:pt x="5309" y="1550"/>
                    </a:cubicBezTo>
                    <a:cubicBezTo>
                      <a:pt x="5730" y="1532"/>
                      <a:pt x="6145" y="1437"/>
                      <a:pt x="6097" y="1126"/>
                    </a:cubicBezTo>
                    <a:cubicBezTo>
                      <a:pt x="6026" y="1033"/>
                      <a:pt x="5997" y="924"/>
                      <a:pt x="5890" y="865"/>
                    </a:cubicBezTo>
                    <a:cubicBezTo>
                      <a:pt x="5774" y="801"/>
                      <a:pt x="5559" y="806"/>
                      <a:pt x="5430" y="799"/>
                    </a:cubicBezTo>
                    <a:cubicBezTo>
                      <a:pt x="5388" y="797"/>
                      <a:pt x="5342" y="795"/>
                      <a:pt x="5297" y="794"/>
                    </a:cubicBezTo>
                    <a:cubicBezTo>
                      <a:pt x="5279" y="625"/>
                      <a:pt x="5250" y="463"/>
                      <a:pt x="5200" y="315"/>
                    </a:cubicBezTo>
                    <a:cubicBezTo>
                      <a:pt x="5148" y="162"/>
                      <a:pt x="5064" y="0"/>
                      <a:pt x="4927" y="0"/>
                    </a:cubicBezTo>
                    <a:close/>
                    <a:moveTo>
                      <a:pt x="8576" y="0"/>
                    </a:moveTo>
                    <a:cubicBezTo>
                      <a:pt x="8531" y="0"/>
                      <a:pt x="8480" y="18"/>
                      <a:pt x="8422" y="60"/>
                    </a:cubicBezTo>
                    <a:cubicBezTo>
                      <a:pt x="8233" y="197"/>
                      <a:pt x="8231" y="572"/>
                      <a:pt x="8219" y="782"/>
                    </a:cubicBezTo>
                    <a:cubicBezTo>
                      <a:pt x="8219" y="788"/>
                      <a:pt x="8218" y="795"/>
                      <a:pt x="8218" y="803"/>
                    </a:cubicBezTo>
                    <a:cubicBezTo>
                      <a:pt x="8046" y="819"/>
                      <a:pt x="7877" y="849"/>
                      <a:pt x="7726" y="902"/>
                    </a:cubicBezTo>
                    <a:cubicBezTo>
                      <a:pt x="7523" y="971"/>
                      <a:pt x="7303" y="1099"/>
                      <a:pt x="7470" y="1330"/>
                    </a:cubicBezTo>
                    <a:cubicBezTo>
                      <a:pt x="7608" y="1519"/>
                      <a:pt x="7984" y="1521"/>
                      <a:pt x="8192" y="1533"/>
                    </a:cubicBezTo>
                    <a:lnTo>
                      <a:pt x="8201" y="1533"/>
                    </a:lnTo>
                    <a:cubicBezTo>
                      <a:pt x="8219" y="1937"/>
                      <a:pt x="8303" y="2340"/>
                      <a:pt x="8577" y="2340"/>
                    </a:cubicBezTo>
                    <a:cubicBezTo>
                      <a:pt x="8593" y="2340"/>
                      <a:pt x="8609" y="2339"/>
                      <a:pt x="8626" y="2336"/>
                    </a:cubicBezTo>
                    <a:cubicBezTo>
                      <a:pt x="8720" y="2266"/>
                      <a:pt x="8828" y="2237"/>
                      <a:pt x="8887" y="2130"/>
                    </a:cubicBezTo>
                    <a:cubicBezTo>
                      <a:pt x="8951" y="2013"/>
                      <a:pt x="8947" y="1798"/>
                      <a:pt x="8955" y="1670"/>
                    </a:cubicBezTo>
                    <a:cubicBezTo>
                      <a:pt x="8956" y="1630"/>
                      <a:pt x="8958" y="1591"/>
                      <a:pt x="8960" y="1550"/>
                    </a:cubicBezTo>
                    <a:cubicBezTo>
                      <a:pt x="9379" y="1532"/>
                      <a:pt x="9796" y="1437"/>
                      <a:pt x="9747" y="1126"/>
                    </a:cubicBezTo>
                    <a:cubicBezTo>
                      <a:pt x="9677" y="1033"/>
                      <a:pt x="9647" y="924"/>
                      <a:pt x="9540" y="865"/>
                    </a:cubicBezTo>
                    <a:cubicBezTo>
                      <a:pt x="9423" y="801"/>
                      <a:pt x="9208" y="806"/>
                      <a:pt x="9080" y="799"/>
                    </a:cubicBezTo>
                    <a:cubicBezTo>
                      <a:pt x="9037" y="797"/>
                      <a:pt x="8992" y="795"/>
                      <a:pt x="8946" y="794"/>
                    </a:cubicBezTo>
                    <a:cubicBezTo>
                      <a:pt x="8929" y="625"/>
                      <a:pt x="8899" y="463"/>
                      <a:pt x="8850" y="315"/>
                    </a:cubicBezTo>
                    <a:cubicBezTo>
                      <a:pt x="8798" y="162"/>
                      <a:pt x="8713" y="0"/>
                      <a:pt x="8576" y="0"/>
                    </a:cubicBezTo>
                    <a:close/>
                    <a:moveTo>
                      <a:pt x="1274" y="3"/>
                    </a:moveTo>
                    <a:cubicBezTo>
                      <a:pt x="1229" y="3"/>
                      <a:pt x="1178" y="21"/>
                      <a:pt x="1120" y="62"/>
                    </a:cubicBezTo>
                    <a:cubicBezTo>
                      <a:pt x="930" y="198"/>
                      <a:pt x="929" y="576"/>
                      <a:pt x="917" y="784"/>
                    </a:cubicBezTo>
                    <a:cubicBezTo>
                      <a:pt x="917" y="791"/>
                      <a:pt x="915" y="797"/>
                      <a:pt x="915" y="806"/>
                    </a:cubicBezTo>
                    <a:cubicBezTo>
                      <a:pt x="743" y="823"/>
                      <a:pt x="575" y="853"/>
                      <a:pt x="423" y="904"/>
                    </a:cubicBezTo>
                    <a:cubicBezTo>
                      <a:pt x="219" y="973"/>
                      <a:pt x="0" y="1100"/>
                      <a:pt x="168" y="1332"/>
                    </a:cubicBezTo>
                    <a:cubicBezTo>
                      <a:pt x="304" y="1522"/>
                      <a:pt x="682" y="1523"/>
                      <a:pt x="890" y="1535"/>
                    </a:cubicBezTo>
                    <a:lnTo>
                      <a:pt x="898" y="1535"/>
                    </a:lnTo>
                    <a:cubicBezTo>
                      <a:pt x="917" y="1939"/>
                      <a:pt x="1000" y="2343"/>
                      <a:pt x="1276" y="2343"/>
                    </a:cubicBezTo>
                    <a:cubicBezTo>
                      <a:pt x="1292" y="2343"/>
                      <a:pt x="1308" y="2342"/>
                      <a:pt x="1324" y="2339"/>
                    </a:cubicBezTo>
                    <a:cubicBezTo>
                      <a:pt x="1417" y="2268"/>
                      <a:pt x="1527" y="2240"/>
                      <a:pt x="1585" y="2132"/>
                    </a:cubicBezTo>
                    <a:cubicBezTo>
                      <a:pt x="1650" y="2015"/>
                      <a:pt x="1646" y="1800"/>
                      <a:pt x="1652" y="1672"/>
                    </a:cubicBezTo>
                    <a:cubicBezTo>
                      <a:pt x="1655" y="1633"/>
                      <a:pt x="1656" y="1593"/>
                      <a:pt x="1657" y="1553"/>
                    </a:cubicBezTo>
                    <a:cubicBezTo>
                      <a:pt x="2079" y="1532"/>
                      <a:pt x="2496" y="1437"/>
                      <a:pt x="2444" y="1129"/>
                    </a:cubicBezTo>
                    <a:cubicBezTo>
                      <a:pt x="2374" y="1036"/>
                      <a:pt x="2346" y="927"/>
                      <a:pt x="2238" y="869"/>
                    </a:cubicBezTo>
                    <a:cubicBezTo>
                      <a:pt x="2121" y="804"/>
                      <a:pt x="1906" y="807"/>
                      <a:pt x="1778" y="801"/>
                    </a:cubicBezTo>
                    <a:cubicBezTo>
                      <a:pt x="1733" y="800"/>
                      <a:pt x="1689" y="797"/>
                      <a:pt x="1644" y="796"/>
                    </a:cubicBezTo>
                    <a:cubicBezTo>
                      <a:pt x="1628" y="628"/>
                      <a:pt x="1598" y="464"/>
                      <a:pt x="1548" y="318"/>
                    </a:cubicBezTo>
                    <a:cubicBezTo>
                      <a:pt x="1496" y="165"/>
                      <a:pt x="1411" y="3"/>
                      <a:pt x="1274" y="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92" name="Google Shape;2292;p36"/>
          <p:cNvGrpSpPr/>
          <p:nvPr/>
        </p:nvGrpSpPr>
        <p:grpSpPr>
          <a:xfrm>
            <a:off x="7188746" y="1812006"/>
            <a:ext cx="1811178" cy="2934780"/>
            <a:chOff x="6619593" y="1918141"/>
            <a:chExt cx="1811178" cy="2934780"/>
          </a:xfrm>
        </p:grpSpPr>
        <p:sp>
          <p:nvSpPr>
            <p:cNvPr id="2293" name="Google Shape;2293;p36"/>
            <p:cNvSpPr/>
            <p:nvPr/>
          </p:nvSpPr>
          <p:spPr>
            <a:xfrm rot="801400">
              <a:off x="7876714" y="1952822"/>
              <a:ext cx="430952" cy="1116242"/>
            </a:xfrm>
            <a:custGeom>
              <a:avLst/>
              <a:gdLst/>
              <a:ahLst/>
              <a:cxnLst/>
              <a:rect l="l" t="t" r="r" b="b"/>
              <a:pathLst>
                <a:path w="17239" h="44652" extrusionOk="0">
                  <a:moveTo>
                    <a:pt x="2289" y="0"/>
                  </a:moveTo>
                  <a:lnTo>
                    <a:pt x="2289" y="0"/>
                  </a:lnTo>
                  <a:cubicBezTo>
                    <a:pt x="1923" y="6332"/>
                    <a:pt x="6177" y="8597"/>
                    <a:pt x="7384" y="9111"/>
                  </a:cubicBezTo>
                  <a:cubicBezTo>
                    <a:pt x="7832" y="10134"/>
                    <a:pt x="8223" y="11159"/>
                    <a:pt x="8558" y="12188"/>
                  </a:cubicBezTo>
                  <a:cubicBezTo>
                    <a:pt x="7693" y="10704"/>
                    <a:pt x="5979" y="9040"/>
                    <a:pt x="2647" y="9040"/>
                  </a:cubicBezTo>
                  <a:cubicBezTo>
                    <a:pt x="1859" y="9040"/>
                    <a:pt x="980" y="9133"/>
                    <a:pt x="0" y="9344"/>
                  </a:cubicBezTo>
                  <a:cubicBezTo>
                    <a:pt x="2399" y="13895"/>
                    <a:pt x="6017" y="14585"/>
                    <a:pt x="7992" y="14585"/>
                  </a:cubicBezTo>
                  <a:cubicBezTo>
                    <a:pt x="8558" y="14585"/>
                    <a:pt x="8989" y="14528"/>
                    <a:pt x="9217" y="14489"/>
                  </a:cubicBezTo>
                  <a:cubicBezTo>
                    <a:pt x="9745" y="16630"/>
                    <a:pt x="10031" y="18776"/>
                    <a:pt x="10078" y="20924"/>
                  </a:cubicBezTo>
                  <a:cubicBezTo>
                    <a:pt x="9600" y="18986"/>
                    <a:pt x="7992" y="15876"/>
                    <a:pt x="2599" y="15876"/>
                  </a:cubicBezTo>
                  <a:cubicBezTo>
                    <a:pt x="2345" y="15876"/>
                    <a:pt x="2082" y="15883"/>
                    <a:pt x="1811" y="15897"/>
                  </a:cubicBezTo>
                  <a:cubicBezTo>
                    <a:pt x="3907" y="22107"/>
                    <a:pt x="8956" y="22442"/>
                    <a:pt x="10064" y="22442"/>
                  </a:cubicBezTo>
                  <a:cubicBezTo>
                    <a:pt x="10067" y="22442"/>
                    <a:pt x="10071" y="22442"/>
                    <a:pt x="10074" y="22442"/>
                  </a:cubicBezTo>
                  <a:lnTo>
                    <a:pt x="10074" y="22442"/>
                  </a:lnTo>
                  <a:cubicBezTo>
                    <a:pt x="10011" y="24570"/>
                    <a:pt x="9710" y="26700"/>
                    <a:pt x="9178" y="28825"/>
                  </a:cubicBezTo>
                  <a:cubicBezTo>
                    <a:pt x="9266" y="27011"/>
                    <a:pt x="8773" y="22512"/>
                    <a:pt x="1970" y="21605"/>
                  </a:cubicBezTo>
                  <a:lnTo>
                    <a:pt x="1970" y="21605"/>
                  </a:lnTo>
                  <a:cubicBezTo>
                    <a:pt x="2922" y="28330"/>
                    <a:pt x="8145" y="29437"/>
                    <a:pt x="8982" y="29572"/>
                  </a:cubicBezTo>
                  <a:cubicBezTo>
                    <a:pt x="8828" y="30127"/>
                    <a:pt x="8660" y="30683"/>
                    <a:pt x="8472" y="31237"/>
                  </a:cubicBezTo>
                  <a:cubicBezTo>
                    <a:pt x="6995" y="35655"/>
                    <a:pt x="4538" y="39884"/>
                    <a:pt x="1172" y="43808"/>
                  </a:cubicBezTo>
                  <a:cubicBezTo>
                    <a:pt x="743" y="44309"/>
                    <a:pt x="685" y="44372"/>
                    <a:pt x="798" y="44544"/>
                  </a:cubicBezTo>
                  <a:cubicBezTo>
                    <a:pt x="800" y="44548"/>
                    <a:pt x="804" y="44550"/>
                    <a:pt x="806" y="44554"/>
                  </a:cubicBezTo>
                  <a:cubicBezTo>
                    <a:pt x="853" y="44618"/>
                    <a:pt x="926" y="44652"/>
                    <a:pt x="1000" y="44652"/>
                  </a:cubicBezTo>
                  <a:cubicBezTo>
                    <a:pt x="1047" y="44652"/>
                    <a:pt x="1093" y="44639"/>
                    <a:pt x="1136" y="44612"/>
                  </a:cubicBezTo>
                  <a:cubicBezTo>
                    <a:pt x="1183" y="44581"/>
                    <a:pt x="1213" y="44540"/>
                    <a:pt x="1230" y="44493"/>
                  </a:cubicBezTo>
                  <a:cubicBezTo>
                    <a:pt x="1275" y="44434"/>
                    <a:pt x="1404" y="44282"/>
                    <a:pt x="1543" y="44121"/>
                  </a:cubicBezTo>
                  <a:cubicBezTo>
                    <a:pt x="4951" y="40149"/>
                    <a:pt x="7439" y="35865"/>
                    <a:pt x="8937" y="31391"/>
                  </a:cubicBezTo>
                  <a:cubicBezTo>
                    <a:pt x="9096" y="30910"/>
                    <a:pt x="9246" y="30427"/>
                    <a:pt x="9383" y="29946"/>
                  </a:cubicBezTo>
                  <a:cubicBezTo>
                    <a:pt x="9486" y="29953"/>
                    <a:pt x="9615" y="29958"/>
                    <a:pt x="9765" y="29958"/>
                  </a:cubicBezTo>
                  <a:cubicBezTo>
                    <a:pt x="11508" y="29958"/>
                    <a:pt x="16140" y="29299"/>
                    <a:pt x="16633" y="22315"/>
                  </a:cubicBezTo>
                  <a:lnTo>
                    <a:pt x="16633" y="22315"/>
                  </a:lnTo>
                  <a:cubicBezTo>
                    <a:pt x="12971" y="23066"/>
                    <a:pt x="11089" y="25006"/>
                    <a:pt x="10123" y="26736"/>
                  </a:cubicBezTo>
                  <a:cubicBezTo>
                    <a:pt x="10354" y="25405"/>
                    <a:pt x="10502" y="24075"/>
                    <a:pt x="10553" y="22741"/>
                  </a:cubicBezTo>
                  <a:cubicBezTo>
                    <a:pt x="11684" y="22618"/>
                    <a:pt x="17239" y="21622"/>
                    <a:pt x="16355" y="13900"/>
                  </a:cubicBezTo>
                  <a:lnTo>
                    <a:pt x="16355" y="13900"/>
                  </a:lnTo>
                  <a:cubicBezTo>
                    <a:pt x="12398" y="15514"/>
                    <a:pt x="11013" y="18225"/>
                    <a:pt x="10545" y="20224"/>
                  </a:cubicBezTo>
                  <a:cubicBezTo>
                    <a:pt x="10461" y="18381"/>
                    <a:pt x="10203" y="16537"/>
                    <a:pt x="9769" y="14700"/>
                  </a:cubicBezTo>
                  <a:cubicBezTo>
                    <a:pt x="10974" y="14356"/>
                    <a:pt x="16110" y="12433"/>
                    <a:pt x="14043" y="5064"/>
                  </a:cubicBezTo>
                  <a:lnTo>
                    <a:pt x="14043" y="5064"/>
                  </a:lnTo>
                  <a:cubicBezTo>
                    <a:pt x="9980" y="7537"/>
                    <a:pt x="9276" y="10850"/>
                    <a:pt x="9289" y="12894"/>
                  </a:cubicBezTo>
                  <a:cubicBezTo>
                    <a:pt x="8892" y="11558"/>
                    <a:pt x="8401" y="10226"/>
                    <a:pt x="7822" y="8896"/>
                  </a:cubicBezTo>
                  <a:cubicBezTo>
                    <a:pt x="8253" y="7537"/>
                    <a:pt x="9340" y="2429"/>
                    <a:pt x="22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94" name="Google Shape;2294;p36"/>
            <p:cNvGrpSpPr/>
            <p:nvPr/>
          </p:nvGrpSpPr>
          <p:grpSpPr>
            <a:xfrm rot="5400000">
              <a:off x="6090604" y="3382381"/>
              <a:ext cx="2357199" cy="524427"/>
              <a:chOff x="6959925" y="2252125"/>
              <a:chExt cx="1049650" cy="233525"/>
            </a:xfrm>
          </p:grpSpPr>
          <p:sp>
            <p:nvSpPr>
              <p:cNvPr id="2295" name="Google Shape;2295;p36"/>
              <p:cNvSpPr/>
              <p:nvPr/>
            </p:nvSpPr>
            <p:spPr>
              <a:xfrm>
                <a:off x="6959925" y="2252125"/>
                <a:ext cx="1049650" cy="233500"/>
              </a:xfrm>
              <a:custGeom>
                <a:avLst/>
                <a:gdLst/>
                <a:ahLst/>
                <a:cxnLst/>
                <a:rect l="l" t="t" r="r" b="b"/>
                <a:pathLst>
                  <a:path w="41986" h="9340" extrusionOk="0">
                    <a:moveTo>
                      <a:pt x="0" y="0"/>
                    </a:moveTo>
                    <a:lnTo>
                      <a:pt x="0" y="9340"/>
                    </a:lnTo>
                    <a:lnTo>
                      <a:pt x="41985" y="9340"/>
                    </a:lnTo>
                    <a:lnTo>
                      <a:pt x="4198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36"/>
              <p:cNvSpPr/>
              <p:nvPr/>
            </p:nvSpPr>
            <p:spPr>
              <a:xfrm>
                <a:off x="7048750" y="2299300"/>
                <a:ext cx="558425" cy="141100"/>
              </a:xfrm>
              <a:custGeom>
                <a:avLst/>
                <a:gdLst/>
                <a:ahLst/>
                <a:cxnLst/>
                <a:rect l="l" t="t" r="r" b="b"/>
                <a:pathLst>
                  <a:path w="22337" h="5644" extrusionOk="0">
                    <a:moveTo>
                      <a:pt x="177" y="1"/>
                    </a:moveTo>
                    <a:cubicBezTo>
                      <a:pt x="177" y="98"/>
                      <a:pt x="98" y="177"/>
                      <a:pt x="0" y="177"/>
                    </a:cubicBezTo>
                    <a:lnTo>
                      <a:pt x="0" y="5467"/>
                    </a:lnTo>
                    <a:cubicBezTo>
                      <a:pt x="98" y="5467"/>
                      <a:pt x="177" y="5547"/>
                      <a:pt x="177" y="5644"/>
                    </a:cubicBezTo>
                    <a:lnTo>
                      <a:pt x="22160" y="5644"/>
                    </a:lnTo>
                    <a:cubicBezTo>
                      <a:pt x="22160" y="5547"/>
                      <a:pt x="22239" y="5467"/>
                      <a:pt x="22336" y="5467"/>
                    </a:cubicBezTo>
                    <a:lnTo>
                      <a:pt x="22336" y="177"/>
                    </a:lnTo>
                    <a:cubicBezTo>
                      <a:pt x="22239" y="177"/>
                      <a:pt x="22160" y="98"/>
                      <a:pt x="22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36"/>
              <p:cNvSpPr/>
              <p:nvPr/>
            </p:nvSpPr>
            <p:spPr>
              <a:xfrm>
                <a:off x="7648425" y="2252125"/>
                <a:ext cx="153775" cy="233525"/>
              </a:xfrm>
              <a:custGeom>
                <a:avLst/>
                <a:gdLst/>
                <a:ahLst/>
                <a:cxnLst/>
                <a:rect l="l" t="t" r="r" b="b"/>
                <a:pathLst>
                  <a:path w="6151" h="9341" extrusionOk="0">
                    <a:moveTo>
                      <a:pt x="1" y="0"/>
                    </a:moveTo>
                    <a:lnTo>
                      <a:pt x="1" y="9341"/>
                    </a:lnTo>
                    <a:lnTo>
                      <a:pt x="695" y="9341"/>
                    </a:lnTo>
                    <a:lnTo>
                      <a:pt x="695" y="0"/>
                    </a:lnTo>
                    <a:close/>
                    <a:moveTo>
                      <a:pt x="1758" y="0"/>
                    </a:moveTo>
                    <a:lnTo>
                      <a:pt x="1758" y="9341"/>
                    </a:lnTo>
                    <a:lnTo>
                      <a:pt x="2451" y="9341"/>
                    </a:lnTo>
                    <a:lnTo>
                      <a:pt x="2451" y="0"/>
                    </a:lnTo>
                    <a:close/>
                    <a:moveTo>
                      <a:pt x="5457" y="0"/>
                    </a:moveTo>
                    <a:lnTo>
                      <a:pt x="5457" y="9341"/>
                    </a:lnTo>
                    <a:lnTo>
                      <a:pt x="6151" y="9341"/>
                    </a:lnTo>
                    <a:lnTo>
                      <a:pt x="615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36"/>
              <p:cNvSpPr/>
              <p:nvPr/>
            </p:nvSpPr>
            <p:spPr>
              <a:xfrm>
                <a:off x="7728350" y="2273500"/>
                <a:ext cx="39225" cy="18910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7564" extrusionOk="0">
                    <a:moveTo>
                      <a:pt x="768" y="1"/>
                    </a:moveTo>
                    <a:cubicBezTo>
                      <a:pt x="639" y="1"/>
                      <a:pt x="511" y="36"/>
                      <a:pt x="404" y="112"/>
                    </a:cubicBezTo>
                    <a:cubicBezTo>
                      <a:pt x="372" y="133"/>
                      <a:pt x="344" y="159"/>
                      <a:pt x="318" y="186"/>
                    </a:cubicBezTo>
                    <a:cubicBezTo>
                      <a:pt x="2" y="509"/>
                      <a:pt x="71" y="1124"/>
                      <a:pt x="574" y="1233"/>
                    </a:cubicBezTo>
                    <a:cubicBezTo>
                      <a:pt x="622" y="1243"/>
                      <a:pt x="673" y="1248"/>
                      <a:pt x="724" y="1248"/>
                    </a:cubicBezTo>
                    <a:cubicBezTo>
                      <a:pt x="1035" y="1248"/>
                      <a:pt x="1387" y="1066"/>
                      <a:pt x="1462" y="760"/>
                    </a:cubicBezTo>
                    <a:cubicBezTo>
                      <a:pt x="1569" y="320"/>
                      <a:pt x="1161" y="1"/>
                      <a:pt x="768" y="1"/>
                    </a:cubicBezTo>
                    <a:close/>
                    <a:moveTo>
                      <a:pt x="766" y="2105"/>
                    </a:moveTo>
                    <a:cubicBezTo>
                      <a:pt x="637" y="2105"/>
                      <a:pt x="510" y="2140"/>
                      <a:pt x="403" y="2216"/>
                    </a:cubicBezTo>
                    <a:cubicBezTo>
                      <a:pt x="372" y="2239"/>
                      <a:pt x="344" y="2263"/>
                      <a:pt x="317" y="2290"/>
                    </a:cubicBezTo>
                    <a:cubicBezTo>
                      <a:pt x="1" y="2614"/>
                      <a:pt x="71" y="3229"/>
                      <a:pt x="573" y="3338"/>
                    </a:cubicBezTo>
                    <a:cubicBezTo>
                      <a:pt x="620" y="3348"/>
                      <a:pt x="670" y="3353"/>
                      <a:pt x="721" y="3353"/>
                    </a:cubicBezTo>
                    <a:cubicBezTo>
                      <a:pt x="1031" y="3353"/>
                      <a:pt x="1386" y="3171"/>
                      <a:pt x="1461" y="2864"/>
                    </a:cubicBezTo>
                    <a:cubicBezTo>
                      <a:pt x="1567" y="2424"/>
                      <a:pt x="1159" y="2105"/>
                      <a:pt x="766" y="2105"/>
                    </a:cubicBezTo>
                    <a:close/>
                    <a:moveTo>
                      <a:pt x="767" y="4210"/>
                    </a:moveTo>
                    <a:cubicBezTo>
                      <a:pt x="637" y="4210"/>
                      <a:pt x="510" y="4244"/>
                      <a:pt x="403" y="4321"/>
                    </a:cubicBezTo>
                    <a:cubicBezTo>
                      <a:pt x="372" y="4343"/>
                      <a:pt x="344" y="4369"/>
                      <a:pt x="317" y="4395"/>
                    </a:cubicBezTo>
                    <a:cubicBezTo>
                      <a:pt x="1" y="4718"/>
                      <a:pt x="71" y="5333"/>
                      <a:pt x="573" y="5443"/>
                    </a:cubicBezTo>
                    <a:cubicBezTo>
                      <a:pt x="620" y="5453"/>
                      <a:pt x="670" y="5458"/>
                      <a:pt x="721" y="5458"/>
                    </a:cubicBezTo>
                    <a:cubicBezTo>
                      <a:pt x="1031" y="5458"/>
                      <a:pt x="1386" y="5276"/>
                      <a:pt x="1461" y="4969"/>
                    </a:cubicBezTo>
                    <a:cubicBezTo>
                      <a:pt x="1567" y="4529"/>
                      <a:pt x="1159" y="4210"/>
                      <a:pt x="767" y="4210"/>
                    </a:cubicBezTo>
                    <a:close/>
                    <a:moveTo>
                      <a:pt x="767" y="6316"/>
                    </a:moveTo>
                    <a:cubicBezTo>
                      <a:pt x="638" y="6316"/>
                      <a:pt x="510" y="6350"/>
                      <a:pt x="403" y="6427"/>
                    </a:cubicBezTo>
                    <a:cubicBezTo>
                      <a:pt x="372" y="6449"/>
                      <a:pt x="344" y="6473"/>
                      <a:pt x="317" y="6499"/>
                    </a:cubicBezTo>
                    <a:cubicBezTo>
                      <a:pt x="1" y="6824"/>
                      <a:pt x="71" y="7439"/>
                      <a:pt x="573" y="7548"/>
                    </a:cubicBezTo>
                    <a:cubicBezTo>
                      <a:pt x="620" y="7558"/>
                      <a:pt x="671" y="7563"/>
                      <a:pt x="723" y="7563"/>
                    </a:cubicBezTo>
                    <a:cubicBezTo>
                      <a:pt x="1032" y="7563"/>
                      <a:pt x="1386" y="7381"/>
                      <a:pt x="1461" y="7075"/>
                    </a:cubicBezTo>
                    <a:cubicBezTo>
                      <a:pt x="1567" y="6634"/>
                      <a:pt x="1159" y="6316"/>
                      <a:pt x="767" y="6316"/>
                    </a:cubicBezTo>
                    <a:close/>
                  </a:path>
                </a:pathLst>
              </a:custGeom>
              <a:solidFill>
                <a:srgbClr val="233766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36"/>
              <p:cNvSpPr/>
              <p:nvPr/>
            </p:nvSpPr>
            <p:spPr>
              <a:xfrm>
                <a:off x="6982300" y="2273500"/>
                <a:ext cx="39175" cy="18910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7564" extrusionOk="0">
                    <a:moveTo>
                      <a:pt x="767" y="1"/>
                    </a:moveTo>
                    <a:cubicBezTo>
                      <a:pt x="637" y="1"/>
                      <a:pt x="510" y="36"/>
                      <a:pt x="403" y="112"/>
                    </a:cubicBezTo>
                    <a:cubicBezTo>
                      <a:pt x="372" y="133"/>
                      <a:pt x="344" y="159"/>
                      <a:pt x="317" y="186"/>
                    </a:cubicBezTo>
                    <a:cubicBezTo>
                      <a:pt x="0" y="509"/>
                      <a:pt x="70" y="1124"/>
                      <a:pt x="573" y="1233"/>
                    </a:cubicBezTo>
                    <a:cubicBezTo>
                      <a:pt x="620" y="1243"/>
                      <a:pt x="671" y="1248"/>
                      <a:pt x="723" y="1248"/>
                    </a:cubicBezTo>
                    <a:cubicBezTo>
                      <a:pt x="1033" y="1248"/>
                      <a:pt x="1385" y="1066"/>
                      <a:pt x="1460" y="760"/>
                    </a:cubicBezTo>
                    <a:cubicBezTo>
                      <a:pt x="1567" y="320"/>
                      <a:pt x="1159" y="1"/>
                      <a:pt x="767" y="1"/>
                    </a:cubicBezTo>
                    <a:close/>
                    <a:moveTo>
                      <a:pt x="766" y="2105"/>
                    </a:moveTo>
                    <a:cubicBezTo>
                      <a:pt x="637" y="2105"/>
                      <a:pt x="510" y="2140"/>
                      <a:pt x="403" y="2216"/>
                    </a:cubicBezTo>
                    <a:cubicBezTo>
                      <a:pt x="372" y="2239"/>
                      <a:pt x="344" y="2263"/>
                      <a:pt x="317" y="2290"/>
                    </a:cubicBezTo>
                    <a:cubicBezTo>
                      <a:pt x="0" y="2614"/>
                      <a:pt x="71" y="3229"/>
                      <a:pt x="573" y="3338"/>
                    </a:cubicBezTo>
                    <a:cubicBezTo>
                      <a:pt x="620" y="3348"/>
                      <a:pt x="670" y="3353"/>
                      <a:pt x="721" y="3353"/>
                    </a:cubicBezTo>
                    <a:cubicBezTo>
                      <a:pt x="1031" y="3353"/>
                      <a:pt x="1385" y="3171"/>
                      <a:pt x="1460" y="2864"/>
                    </a:cubicBezTo>
                    <a:cubicBezTo>
                      <a:pt x="1567" y="2424"/>
                      <a:pt x="1159" y="2105"/>
                      <a:pt x="766" y="2105"/>
                    </a:cubicBezTo>
                    <a:close/>
                    <a:moveTo>
                      <a:pt x="767" y="4210"/>
                    </a:moveTo>
                    <a:cubicBezTo>
                      <a:pt x="637" y="4210"/>
                      <a:pt x="510" y="4244"/>
                      <a:pt x="403" y="4321"/>
                    </a:cubicBezTo>
                    <a:cubicBezTo>
                      <a:pt x="372" y="4343"/>
                      <a:pt x="344" y="4369"/>
                      <a:pt x="317" y="4395"/>
                    </a:cubicBezTo>
                    <a:cubicBezTo>
                      <a:pt x="0" y="4718"/>
                      <a:pt x="71" y="5333"/>
                      <a:pt x="573" y="5443"/>
                    </a:cubicBezTo>
                    <a:cubicBezTo>
                      <a:pt x="620" y="5453"/>
                      <a:pt x="670" y="5458"/>
                      <a:pt x="721" y="5458"/>
                    </a:cubicBezTo>
                    <a:cubicBezTo>
                      <a:pt x="1031" y="5458"/>
                      <a:pt x="1385" y="5276"/>
                      <a:pt x="1460" y="4969"/>
                    </a:cubicBezTo>
                    <a:cubicBezTo>
                      <a:pt x="1567" y="4529"/>
                      <a:pt x="1159" y="4210"/>
                      <a:pt x="767" y="4210"/>
                    </a:cubicBezTo>
                    <a:close/>
                    <a:moveTo>
                      <a:pt x="767" y="6316"/>
                    </a:moveTo>
                    <a:cubicBezTo>
                      <a:pt x="638" y="6316"/>
                      <a:pt x="510" y="6350"/>
                      <a:pt x="403" y="6427"/>
                    </a:cubicBezTo>
                    <a:cubicBezTo>
                      <a:pt x="372" y="6449"/>
                      <a:pt x="344" y="6473"/>
                      <a:pt x="317" y="6499"/>
                    </a:cubicBezTo>
                    <a:cubicBezTo>
                      <a:pt x="0" y="6824"/>
                      <a:pt x="71" y="7439"/>
                      <a:pt x="573" y="7548"/>
                    </a:cubicBezTo>
                    <a:cubicBezTo>
                      <a:pt x="620" y="7558"/>
                      <a:pt x="671" y="7563"/>
                      <a:pt x="722" y="7563"/>
                    </a:cubicBezTo>
                    <a:cubicBezTo>
                      <a:pt x="1032" y="7563"/>
                      <a:pt x="1385" y="7381"/>
                      <a:pt x="1460" y="7075"/>
                    </a:cubicBezTo>
                    <a:cubicBezTo>
                      <a:pt x="1567" y="6634"/>
                      <a:pt x="1159" y="6316"/>
                      <a:pt x="767" y="6316"/>
                    </a:cubicBezTo>
                    <a:close/>
                  </a:path>
                </a:pathLst>
              </a:custGeom>
              <a:solidFill>
                <a:srgbClr val="233766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36"/>
              <p:cNvSpPr/>
              <p:nvPr/>
            </p:nvSpPr>
            <p:spPr>
              <a:xfrm>
                <a:off x="7839050" y="2289125"/>
                <a:ext cx="136550" cy="157875"/>
              </a:xfrm>
              <a:custGeom>
                <a:avLst/>
                <a:gdLst/>
                <a:ahLst/>
                <a:cxnLst/>
                <a:rect l="l" t="t" r="r" b="b"/>
                <a:pathLst>
                  <a:path w="5462" h="6315" extrusionOk="0">
                    <a:moveTo>
                      <a:pt x="1" y="0"/>
                    </a:moveTo>
                    <a:lnTo>
                      <a:pt x="1" y="6314"/>
                    </a:lnTo>
                    <a:lnTo>
                      <a:pt x="5462" y="6314"/>
                    </a:lnTo>
                    <a:lnTo>
                      <a:pt x="54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36"/>
              <p:cNvSpPr/>
              <p:nvPr/>
            </p:nvSpPr>
            <p:spPr>
              <a:xfrm>
                <a:off x="7853275" y="2315675"/>
                <a:ext cx="101825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3811" extrusionOk="0">
                    <a:moveTo>
                      <a:pt x="2287" y="0"/>
                    </a:moveTo>
                    <a:cubicBezTo>
                      <a:pt x="2277" y="153"/>
                      <a:pt x="2298" y="315"/>
                      <a:pt x="2329" y="467"/>
                    </a:cubicBezTo>
                    <a:cubicBezTo>
                      <a:pt x="2386" y="740"/>
                      <a:pt x="2492" y="932"/>
                      <a:pt x="2659" y="1147"/>
                    </a:cubicBezTo>
                    <a:cubicBezTo>
                      <a:pt x="2794" y="1322"/>
                      <a:pt x="2960" y="1435"/>
                      <a:pt x="3138" y="1560"/>
                    </a:cubicBezTo>
                    <a:cubicBezTo>
                      <a:pt x="3305" y="1676"/>
                      <a:pt x="3441" y="1695"/>
                      <a:pt x="3643" y="1719"/>
                    </a:cubicBezTo>
                    <a:cubicBezTo>
                      <a:pt x="3740" y="1731"/>
                      <a:pt x="3868" y="1771"/>
                      <a:pt x="3978" y="1771"/>
                    </a:cubicBezTo>
                    <a:cubicBezTo>
                      <a:pt x="4007" y="1771"/>
                      <a:pt x="4034" y="1769"/>
                      <a:pt x="4060" y="1762"/>
                    </a:cubicBezTo>
                    <a:cubicBezTo>
                      <a:pt x="4072" y="1697"/>
                      <a:pt x="4047" y="1625"/>
                      <a:pt x="4040" y="1558"/>
                    </a:cubicBezTo>
                    <a:cubicBezTo>
                      <a:pt x="4023" y="1388"/>
                      <a:pt x="4020" y="1229"/>
                      <a:pt x="3961" y="1068"/>
                    </a:cubicBezTo>
                    <a:cubicBezTo>
                      <a:pt x="3855" y="775"/>
                      <a:pt x="3541" y="538"/>
                      <a:pt x="3257" y="430"/>
                    </a:cubicBezTo>
                    <a:cubicBezTo>
                      <a:pt x="3156" y="392"/>
                      <a:pt x="2282" y="84"/>
                      <a:pt x="2287" y="0"/>
                    </a:cubicBezTo>
                    <a:close/>
                    <a:moveTo>
                      <a:pt x="1542" y="1469"/>
                    </a:moveTo>
                    <a:cubicBezTo>
                      <a:pt x="1352" y="1469"/>
                      <a:pt x="1158" y="1513"/>
                      <a:pt x="1000" y="1580"/>
                    </a:cubicBezTo>
                    <a:cubicBezTo>
                      <a:pt x="907" y="1620"/>
                      <a:pt x="179" y="1947"/>
                      <a:pt x="26" y="1947"/>
                    </a:cubicBezTo>
                    <a:cubicBezTo>
                      <a:pt x="13" y="1947"/>
                      <a:pt x="5" y="1944"/>
                      <a:pt x="1" y="1940"/>
                    </a:cubicBezTo>
                    <a:lnTo>
                      <a:pt x="1" y="1940"/>
                    </a:lnTo>
                    <a:cubicBezTo>
                      <a:pt x="100" y="2058"/>
                      <a:pt x="227" y="2160"/>
                      <a:pt x="353" y="2247"/>
                    </a:cubicBezTo>
                    <a:cubicBezTo>
                      <a:pt x="582" y="2405"/>
                      <a:pt x="792" y="2471"/>
                      <a:pt x="1062" y="2512"/>
                    </a:cubicBezTo>
                    <a:cubicBezTo>
                      <a:pt x="1126" y="2521"/>
                      <a:pt x="1188" y="2525"/>
                      <a:pt x="1249" y="2525"/>
                    </a:cubicBezTo>
                    <a:cubicBezTo>
                      <a:pt x="1397" y="2525"/>
                      <a:pt x="1540" y="2502"/>
                      <a:pt x="1693" y="2480"/>
                    </a:cubicBezTo>
                    <a:cubicBezTo>
                      <a:pt x="1893" y="2449"/>
                      <a:pt x="2004" y="2367"/>
                      <a:pt x="2167" y="2245"/>
                    </a:cubicBezTo>
                    <a:cubicBezTo>
                      <a:pt x="2266" y="2171"/>
                      <a:pt x="2431" y="2098"/>
                      <a:pt x="2498" y="1988"/>
                    </a:cubicBezTo>
                    <a:cubicBezTo>
                      <a:pt x="2463" y="1933"/>
                      <a:pt x="2394" y="1898"/>
                      <a:pt x="2343" y="1854"/>
                    </a:cubicBezTo>
                    <a:cubicBezTo>
                      <a:pt x="2215" y="1742"/>
                      <a:pt x="2104" y="1632"/>
                      <a:pt x="1949" y="1555"/>
                    </a:cubicBezTo>
                    <a:cubicBezTo>
                      <a:pt x="1828" y="1494"/>
                      <a:pt x="1686" y="1469"/>
                      <a:pt x="1542" y="1469"/>
                    </a:cubicBezTo>
                    <a:close/>
                    <a:moveTo>
                      <a:pt x="3978" y="1964"/>
                    </a:moveTo>
                    <a:cubicBezTo>
                      <a:pt x="3921" y="1964"/>
                      <a:pt x="3861" y="1987"/>
                      <a:pt x="3803" y="1994"/>
                    </a:cubicBezTo>
                    <a:cubicBezTo>
                      <a:pt x="3633" y="2018"/>
                      <a:pt x="3477" y="2028"/>
                      <a:pt x="3317" y="2094"/>
                    </a:cubicBezTo>
                    <a:cubicBezTo>
                      <a:pt x="3029" y="2211"/>
                      <a:pt x="2806" y="2534"/>
                      <a:pt x="2710" y="2822"/>
                    </a:cubicBezTo>
                    <a:cubicBezTo>
                      <a:pt x="2675" y="2927"/>
                      <a:pt x="2403" y="3810"/>
                      <a:pt x="2321" y="3810"/>
                    </a:cubicBezTo>
                    <a:cubicBezTo>
                      <a:pt x="2321" y="3810"/>
                      <a:pt x="2321" y="3810"/>
                      <a:pt x="2321" y="3810"/>
                    </a:cubicBezTo>
                    <a:lnTo>
                      <a:pt x="2321" y="3810"/>
                    </a:lnTo>
                    <a:cubicBezTo>
                      <a:pt x="2331" y="3811"/>
                      <a:pt x="2341" y="3811"/>
                      <a:pt x="2351" y="3811"/>
                    </a:cubicBezTo>
                    <a:cubicBezTo>
                      <a:pt x="2496" y="3811"/>
                      <a:pt x="2645" y="3783"/>
                      <a:pt x="2785" y="3748"/>
                    </a:cubicBezTo>
                    <a:cubicBezTo>
                      <a:pt x="3054" y="3681"/>
                      <a:pt x="3241" y="3566"/>
                      <a:pt x="3450" y="3390"/>
                    </a:cubicBezTo>
                    <a:cubicBezTo>
                      <a:pt x="3620" y="3248"/>
                      <a:pt x="3726" y="3079"/>
                      <a:pt x="3844" y="2896"/>
                    </a:cubicBezTo>
                    <a:cubicBezTo>
                      <a:pt x="3953" y="2725"/>
                      <a:pt x="3966" y="2588"/>
                      <a:pt x="3980" y="2385"/>
                    </a:cubicBezTo>
                    <a:cubicBezTo>
                      <a:pt x="3990" y="2262"/>
                      <a:pt x="4044" y="2089"/>
                      <a:pt x="4006" y="1966"/>
                    </a:cubicBezTo>
                    <a:cubicBezTo>
                      <a:pt x="3997" y="1965"/>
                      <a:pt x="3988" y="1964"/>
                      <a:pt x="3978" y="19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36"/>
              <p:cNvSpPr/>
              <p:nvPr/>
            </p:nvSpPr>
            <p:spPr>
              <a:xfrm>
                <a:off x="7129525" y="2318425"/>
                <a:ext cx="100300" cy="99175"/>
              </a:xfrm>
              <a:custGeom>
                <a:avLst/>
                <a:gdLst/>
                <a:ahLst/>
                <a:cxnLst/>
                <a:rect l="l" t="t" r="r" b="b"/>
                <a:pathLst>
                  <a:path w="4012" h="3967" extrusionOk="0">
                    <a:moveTo>
                      <a:pt x="1944" y="957"/>
                    </a:moveTo>
                    <a:lnTo>
                      <a:pt x="1944" y="957"/>
                    </a:lnTo>
                    <a:cubicBezTo>
                      <a:pt x="1941" y="964"/>
                      <a:pt x="1939" y="974"/>
                      <a:pt x="1939" y="984"/>
                    </a:cubicBezTo>
                    <a:cubicBezTo>
                      <a:pt x="1939" y="1493"/>
                      <a:pt x="1531" y="1908"/>
                      <a:pt x="1024" y="1919"/>
                    </a:cubicBezTo>
                    <a:cubicBezTo>
                      <a:pt x="1033" y="1786"/>
                      <a:pt x="1065" y="1653"/>
                      <a:pt x="1124" y="1531"/>
                    </a:cubicBezTo>
                    <a:cubicBezTo>
                      <a:pt x="1167" y="1441"/>
                      <a:pt x="1226" y="1357"/>
                      <a:pt x="1299" y="1280"/>
                    </a:cubicBezTo>
                    <a:cubicBezTo>
                      <a:pt x="1476" y="1092"/>
                      <a:pt x="1709" y="978"/>
                      <a:pt x="1944" y="957"/>
                    </a:cubicBezTo>
                    <a:close/>
                    <a:moveTo>
                      <a:pt x="2070" y="954"/>
                    </a:moveTo>
                    <a:cubicBezTo>
                      <a:pt x="2119" y="957"/>
                      <a:pt x="2168" y="962"/>
                      <a:pt x="2217" y="973"/>
                    </a:cubicBezTo>
                    <a:cubicBezTo>
                      <a:pt x="2663" y="1077"/>
                      <a:pt x="3033" y="1504"/>
                      <a:pt x="3053" y="1934"/>
                    </a:cubicBezTo>
                    <a:cubicBezTo>
                      <a:pt x="3042" y="1926"/>
                      <a:pt x="3028" y="1920"/>
                      <a:pt x="3013" y="1920"/>
                    </a:cubicBezTo>
                    <a:cubicBezTo>
                      <a:pt x="2498" y="1920"/>
                      <a:pt x="2076" y="1501"/>
                      <a:pt x="2076" y="984"/>
                    </a:cubicBezTo>
                    <a:cubicBezTo>
                      <a:pt x="2076" y="973"/>
                      <a:pt x="2074" y="963"/>
                      <a:pt x="2070" y="954"/>
                    </a:cubicBezTo>
                    <a:close/>
                    <a:moveTo>
                      <a:pt x="2007" y="1365"/>
                    </a:moveTo>
                    <a:cubicBezTo>
                      <a:pt x="2117" y="1653"/>
                      <a:pt x="2345" y="1883"/>
                      <a:pt x="2633" y="1991"/>
                    </a:cubicBezTo>
                    <a:cubicBezTo>
                      <a:pt x="2345" y="2100"/>
                      <a:pt x="2117" y="2330"/>
                      <a:pt x="2007" y="2617"/>
                    </a:cubicBezTo>
                    <a:cubicBezTo>
                      <a:pt x="1898" y="2330"/>
                      <a:pt x="1669" y="2101"/>
                      <a:pt x="1381" y="1991"/>
                    </a:cubicBezTo>
                    <a:cubicBezTo>
                      <a:pt x="1669" y="1882"/>
                      <a:pt x="1898" y="1653"/>
                      <a:pt x="2007" y="1365"/>
                    </a:cubicBezTo>
                    <a:close/>
                    <a:moveTo>
                      <a:pt x="3049" y="2049"/>
                    </a:moveTo>
                    <a:lnTo>
                      <a:pt x="3049" y="2049"/>
                    </a:lnTo>
                    <a:cubicBezTo>
                      <a:pt x="3021" y="2492"/>
                      <a:pt x="2744" y="2845"/>
                      <a:pt x="2317" y="2959"/>
                    </a:cubicBezTo>
                    <a:cubicBezTo>
                      <a:pt x="2236" y="2983"/>
                      <a:pt x="2156" y="3001"/>
                      <a:pt x="2074" y="3010"/>
                    </a:cubicBezTo>
                    <a:cubicBezTo>
                      <a:pt x="2075" y="3006"/>
                      <a:pt x="2076" y="3002"/>
                      <a:pt x="2076" y="2996"/>
                    </a:cubicBezTo>
                    <a:cubicBezTo>
                      <a:pt x="2076" y="2481"/>
                      <a:pt x="2497" y="2060"/>
                      <a:pt x="3013" y="2060"/>
                    </a:cubicBezTo>
                    <a:cubicBezTo>
                      <a:pt x="3027" y="2060"/>
                      <a:pt x="3038" y="2055"/>
                      <a:pt x="3049" y="2049"/>
                    </a:cubicBezTo>
                    <a:close/>
                    <a:moveTo>
                      <a:pt x="1026" y="2063"/>
                    </a:moveTo>
                    <a:cubicBezTo>
                      <a:pt x="1531" y="2076"/>
                      <a:pt x="1939" y="2491"/>
                      <a:pt x="1939" y="2999"/>
                    </a:cubicBezTo>
                    <a:cubicBezTo>
                      <a:pt x="1939" y="3004"/>
                      <a:pt x="1941" y="3009"/>
                      <a:pt x="1943" y="3016"/>
                    </a:cubicBezTo>
                    <a:cubicBezTo>
                      <a:pt x="1937" y="3015"/>
                      <a:pt x="1931" y="3015"/>
                      <a:pt x="1925" y="3015"/>
                    </a:cubicBezTo>
                    <a:cubicBezTo>
                      <a:pt x="1919" y="3015"/>
                      <a:pt x="1913" y="3015"/>
                      <a:pt x="1908" y="3015"/>
                    </a:cubicBezTo>
                    <a:cubicBezTo>
                      <a:pt x="1586" y="2974"/>
                      <a:pt x="1311" y="2786"/>
                      <a:pt x="1151" y="2494"/>
                    </a:cubicBezTo>
                    <a:cubicBezTo>
                      <a:pt x="1078" y="2359"/>
                      <a:pt x="1037" y="2210"/>
                      <a:pt x="1026" y="2063"/>
                    </a:cubicBezTo>
                    <a:close/>
                    <a:moveTo>
                      <a:pt x="2027" y="814"/>
                    </a:moveTo>
                    <a:cubicBezTo>
                      <a:pt x="1727" y="814"/>
                      <a:pt x="1424" y="947"/>
                      <a:pt x="1198" y="1186"/>
                    </a:cubicBezTo>
                    <a:cubicBezTo>
                      <a:pt x="1117" y="1272"/>
                      <a:pt x="1050" y="1369"/>
                      <a:pt x="999" y="1472"/>
                    </a:cubicBezTo>
                    <a:cubicBezTo>
                      <a:pt x="834" y="1815"/>
                      <a:pt x="845" y="2223"/>
                      <a:pt x="1029" y="2562"/>
                    </a:cubicBezTo>
                    <a:cubicBezTo>
                      <a:pt x="1210" y="2894"/>
                      <a:pt x="1525" y="3109"/>
                      <a:pt x="1889" y="3154"/>
                    </a:cubicBezTo>
                    <a:cubicBezTo>
                      <a:pt x="1920" y="3157"/>
                      <a:pt x="1951" y="3159"/>
                      <a:pt x="1981" y="3159"/>
                    </a:cubicBezTo>
                    <a:cubicBezTo>
                      <a:pt x="2112" y="3159"/>
                      <a:pt x="2236" y="3128"/>
                      <a:pt x="2354" y="3096"/>
                    </a:cubicBezTo>
                    <a:cubicBezTo>
                      <a:pt x="2873" y="2954"/>
                      <a:pt x="3204" y="2507"/>
                      <a:pt x="3191" y="1954"/>
                    </a:cubicBezTo>
                    <a:cubicBezTo>
                      <a:pt x="3182" y="1456"/>
                      <a:pt x="2760" y="958"/>
                      <a:pt x="2249" y="839"/>
                    </a:cubicBezTo>
                    <a:cubicBezTo>
                      <a:pt x="2176" y="822"/>
                      <a:pt x="2101" y="814"/>
                      <a:pt x="2027" y="814"/>
                    </a:cubicBezTo>
                    <a:close/>
                    <a:moveTo>
                      <a:pt x="2017" y="143"/>
                    </a:moveTo>
                    <a:cubicBezTo>
                      <a:pt x="2133" y="143"/>
                      <a:pt x="2248" y="156"/>
                      <a:pt x="2361" y="180"/>
                    </a:cubicBezTo>
                    <a:cubicBezTo>
                      <a:pt x="3167" y="367"/>
                      <a:pt x="3836" y="1153"/>
                      <a:pt x="3852" y="1931"/>
                    </a:cubicBezTo>
                    <a:cubicBezTo>
                      <a:pt x="3869" y="2798"/>
                      <a:pt x="3354" y="3502"/>
                      <a:pt x="2536" y="3724"/>
                    </a:cubicBezTo>
                    <a:cubicBezTo>
                      <a:pt x="2336" y="3778"/>
                      <a:pt x="2141" y="3826"/>
                      <a:pt x="1940" y="3826"/>
                    </a:cubicBezTo>
                    <a:cubicBezTo>
                      <a:pt x="1895" y="3826"/>
                      <a:pt x="1850" y="3823"/>
                      <a:pt x="1804" y="3818"/>
                    </a:cubicBezTo>
                    <a:cubicBezTo>
                      <a:pt x="1230" y="3748"/>
                      <a:pt x="738" y="3411"/>
                      <a:pt x="455" y="2892"/>
                    </a:cubicBezTo>
                    <a:cubicBezTo>
                      <a:pt x="162" y="2357"/>
                      <a:pt x="145" y="1715"/>
                      <a:pt x="406" y="1176"/>
                    </a:cubicBezTo>
                    <a:cubicBezTo>
                      <a:pt x="484" y="1015"/>
                      <a:pt x="590" y="863"/>
                      <a:pt x="718" y="727"/>
                    </a:cubicBezTo>
                    <a:cubicBezTo>
                      <a:pt x="1074" y="351"/>
                      <a:pt x="1548" y="143"/>
                      <a:pt x="2017" y="143"/>
                    </a:cubicBezTo>
                    <a:close/>
                    <a:moveTo>
                      <a:pt x="2018" y="1"/>
                    </a:moveTo>
                    <a:cubicBezTo>
                      <a:pt x="1513" y="1"/>
                      <a:pt x="1000" y="225"/>
                      <a:pt x="618" y="630"/>
                    </a:cubicBezTo>
                    <a:cubicBezTo>
                      <a:pt x="479" y="776"/>
                      <a:pt x="365" y="939"/>
                      <a:pt x="281" y="1114"/>
                    </a:cubicBezTo>
                    <a:cubicBezTo>
                      <a:pt x="0" y="1695"/>
                      <a:pt x="19" y="2383"/>
                      <a:pt x="333" y="2958"/>
                    </a:cubicBezTo>
                    <a:cubicBezTo>
                      <a:pt x="638" y="3518"/>
                      <a:pt x="1167" y="3882"/>
                      <a:pt x="1787" y="3957"/>
                    </a:cubicBezTo>
                    <a:cubicBezTo>
                      <a:pt x="1839" y="3963"/>
                      <a:pt x="1889" y="3967"/>
                      <a:pt x="1941" y="3967"/>
                    </a:cubicBezTo>
                    <a:cubicBezTo>
                      <a:pt x="2160" y="3967"/>
                      <a:pt x="2372" y="3914"/>
                      <a:pt x="2575" y="3856"/>
                    </a:cubicBezTo>
                    <a:cubicBezTo>
                      <a:pt x="3455" y="3617"/>
                      <a:pt x="4011" y="2861"/>
                      <a:pt x="3992" y="1927"/>
                    </a:cubicBezTo>
                    <a:cubicBezTo>
                      <a:pt x="3975" y="1089"/>
                      <a:pt x="3258" y="244"/>
                      <a:pt x="2393" y="43"/>
                    </a:cubicBezTo>
                    <a:cubicBezTo>
                      <a:pt x="2270" y="15"/>
                      <a:pt x="2144" y="1"/>
                      <a:pt x="20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36"/>
              <p:cNvSpPr/>
              <p:nvPr/>
            </p:nvSpPr>
            <p:spPr>
              <a:xfrm>
                <a:off x="7270825" y="2356225"/>
                <a:ext cx="279450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11178" h="804" extrusionOk="0">
                    <a:moveTo>
                      <a:pt x="401" y="1"/>
                    </a:moveTo>
                    <a:cubicBezTo>
                      <a:pt x="401" y="222"/>
                      <a:pt x="221" y="402"/>
                      <a:pt x="0" y="402"/>
                    </a:cubicBezTo>
                    <a:cubicBezTo>
                      <a:pt x="221" y="402"/>
                      <a:pt x="401" y="581"/>
                      <a:pt x="401" y="803"/>
                    </a:cubicBezTo>
                    <a:cubicBezTo>
                      <a:pt x="401" y="583"/>
                      <a:pt x="580" y="402"/>
                      <a:pt x="802" y="402"/>
                    </a:cubicBezTo>
                    <a:cubicBezTo>
                      <a:pt x="580" y="402"/>
                      <a:pt x="401" y="222"/>
                      <a:pt x="401" y="1"/>
                    </a:cubicBezTo>
                    <a:close/>
                    <a:moveTo>
                      <a:pt x="2476" y="1"/>
                    </a:moveTo>
                    <a:cubicBezTo>
                      <a:pt x="2476" y="222"/>
                      <a:pt x="2296" y="402"/>
                      <a:pt x="2075" y="402"/>
                    </a:cubicBezTo>
                    <a:cubicBezTo>
                      <a:pt x="2296" y="402"/>
                      <a:pt x="2476" y="581"/>
                      <a:pt x="2476" y="803"/>
                    </a:cubicBezTo>
                    <a:cubicBezTo>
                      <a:pt x="2476" y="583"/>
                      <a:pt x="2655" y="402"/>
                      <a:pt x="2877" y="402"/>
                    </a:cubicBezTo>
                    <a:cubicBezTo>
                      <a:pt x="2655" y="402"/>
                      <a:pt x="2476" y="222"/>
                      <a:pt x="2476" y="1"/>
                    </a:cubicBezTo>
                    <a:close/>
                    <a:moveTo>
                      <a:pt x="4551" y="1"/>
                    </a:moveTo>
                    <a:cubicBezTo>
                      <a:pt x="4551" y="222"/>
                      <a:pt x="4371" y="402"/>
                      <a:pt x="4150" y="402"/>
                    </a:cubicBezTo>
                    <a:cubicBezTo>
                      <a:pt x="4371" y="402"/>
                      <a:pt x="4551" y="581"/>
                      <a:pt x="4551" y="803"/>
                    </a:cubicBezTo>
                    <a:cubicBezTo>
                      <a:pt x="4551" y="583"/>
                      <a:pt x="4730" y="402"/>
                      <a:pt x="4952" y="402"/>
                    </a:cubicBezTo>
                    <a:cubicBezTo>
                      <a:pt x="4730" y="402"/>
                      <a:pt x="4551" y="222"/>
                      <a:pt x="4551" y="1"/>
                    </a:cubicBezTo>
                    <a:close/>
                    <a:moveTo>
                      <a:pt x="6626" y="1"/>
                    </a:moveTo>
                    <a:cubicBezTo>
                      <a:pt x="6626" y="222"/>
                      <a:pt x="6446" y="402"/>
                      <a:pt x="6225" y="402"/>
                    </a:cubicBezTo>
                    <a:cubicBezTo>
                      <a:pt x="6446" y="402"/>
                      <a:pt x="6626" y="581"/>
                      <a:pt x="6626" y="803"/>
                    </a:cubicBezTo>
                    <a:cubicBezTo>
                      <a:pt x="6626" y="583"/>
                      <a:pt x="6805" y="402"/>
                      <a:pt x="7027" y="402"/>
                    </a:cubicBezTo>
                    <a:cubicBezTo>
                      <a:pt x="6805" y="402"/>
                      <a:pt x="6626" y="222"/>
                      <a:pt x="6626" y="1"/>
                    </a:cubicBezTo>
                    <a:close/>
                    <a:moveTo>
                      <a:pt x="8701" y="1"/>
                    </a:moveTo>
                    <a:cubicBezTo>
                      <a:pt x="8701" y="222"/>
                      <a:pt x="8521" y="402"/>
                      <a:pt x="8300" y="402"/>
                    </a:cubicBezTo>
                    <a:cubicBezTo>
                      <a:pt x="8521" y="402"/>
                      <a:pt x="8701" y="581"/>
                      <a:pt x="8701" y="803"/>
                    </a:cubicBezTo>
                    <a:cubicBezTo>
                      <a:pt x="8701" y="583"/>
                      <a:pt x="8880" y="402"/>
                      <a:pt x="9102" y="402"/>
                    </a:cubicBezTo>
                    <a:cubicBezTo>
                      <a:pt x="8880" y="402"/>
                      <a:pt x="8701" y="222"/>
                      <a:pt x="8701" y="1"/>
                    </a:cubicBezTo>
                    <a:close/>
                    <a:moveTo>
                      <a:pt x="10776" y="1"/>
                    </a:moveTo>
                    <a:cubicBezTo>
                      <a:pt x="10776" y="222"/>
                      <a:pt x="10596" y="402"/>
                      <a:pt x="10375" y="402"/>
                    </a:cubicBezTo>
                    <a:cubicBezTo>
                      <a:pt x="10596" y="402"/>
                      <a:pt x="10776" y="581"/>
                      <a:pt x="10776" y="803"/>
                    </a:cubicBezTo>
                    <a:cubicBezTo>
                      <a:pt x="10776" y="583"/>
                      <a:pt x="10955" y="402"/>
                      <a:pt x="11177" y="402"/>
                    </a:cubicBezTo>
                    <a:cubicBezTo>
                      <a:pt x="10955" y="402"/>
                      <a:pt x="10776" y="222"/>
                      <a:pt x="107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4" name="Google Shape;2304;p36"/>
            <p:cNvGrpSpPr/>
            <p:nvPr/>
          </p:nvGrpSpPr>
          <p:grpSpPr>
            <a:xfrm rot="5400000">
              <a:off x="5692147" y="3508434"/>
              <a:ext cx="2242275" cy="387383"/>
              <a:chOff x="5091325" y="2409550"/>
              <a:chExt cx="998475" cy="172500"/>
            </a:xfrm>
          </p:grpSpPr>
          <p:sp>
            <p:nvSpPr>
              <p:cNvPr id="2305" name="Google Shape;2305;p36"/>
              <p:cNvSpPr/>
              <p:nvPr/>
            </p:nvSpPr>
            <p:spPr>
              <a:xfrm>
                <a:off x="5091325" y="2409550"/>
                <a:ext cx="998475" cy="172500"/>
              </a:xfrm>
              <a:custGeom>
                <a:avLst/>
                <a:gdLst/>
                <a:ahLst/>
                <a:cxnLst/>
                <a:rect l="l" t="t" r="r" b="b"/>
                <a:pathLst>
                  <a:path w="39939" h="6900" extrusionOk="0">
                    <a:moveTo>
                      <a:pt x="196" y="1"/>
                    </a:moveTo>
                    <a:cubicBezTo>
                      <a:pt x="87" y="1"/>
                      <a:pt x="0" y="87"/>
                      <a:pt x="0" y="196"/>
                    </a:cubicBezTo>
                    <a:lnTo>
                      <a:pt x="0" y="1028"/>
                    </a:lnTo>
                    <a:cubicBezTo>
                      <a:pt x="0" y="1138"/>
                      <a:pt x="87" y="1224"/>
                      <a:pt x="196" y="1224"/>
                    </a:cubicBezTo>
                    <a:lnTo>
                      <a:pt x="39744" y="1224"/>
                    </a:lnTo>
                    <a:cubicBezTo>
                      <a:pt x="39852" y="1224"/>
                      <a:pt x="39939" y="1138"/>
                      <a:pt x="39939" y="1028"/>
                    </a:cubicBezTo>
                    <a:lnTo>
                      <a:pt x="39939" y="196"/>
                    </a:lnTo>
                    <a:cubicBezTo>
                      <a:pt x="39939" y="89"/>
                      <a:pt x="39852" y="1"/>
                      <a:pt x="39744" y="1"/>
                    </a:cubicBezTo>
                    <a:close/>
                    <a:moveTo>
                      <a:pt x="196" y="5676"/>
                    </a:moveTo>
                    <a:cubicBezTo>
                      <a:pt x="87" y="5676"/>
                      <a:pt x="0" y="5763"/>
                      <a:pt x="0" y="5872"/>
                    </a:cubicBezTo>
                    <a:lnTo>
                      <a:pt x="0" y="6705"/>
                    </a:lnTo>
                    <a:cubicBezTo>
                      <a:pt x="0" y="6813"/>
                      <a:pt x="87" y="6899"/>
                      <a:pt x="196" y="6899"/>
                    </a:cubicBezTo>
                    <a:lnTo>
                      <a:pt x="39744" y="6899"/>
                    </a:lnTo>
                    <a:cubicBezTo>
                      <a:pt x="39852" y="6899"/>
                      <a:pt x="39939" y="6813"/>
                      <a:pt x="39939" y="6705"/>
                    </a:cubicBezTo>
                    <a:lnTo>
                      <a:pt x="39939" y="5872"/>
                    </a:lnTo>
                    <a:cubicBezTo>
                      <a:pt x="39939" y="5763"/>
                      <a:pt x="39852" y="5676"/>
                      <a:pt x="39744" y="567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36"/>
              <p:cNvSpPr/>
              <p:nvPr/>
            </p:nvSpPr>
            <p:spPr>
              <a:xfrm>
                <a:off x="5091325" y="2430375"/>
                <a:ext cx="998475" cy="130850"/>
              </a:xfrm>
              <a:custGeom>
                <a:avLst/>
                <a:gdLst/>
                <a:ahLst/>
                <a:cxnLst/>
                <a:rect l="l" t="t" r="r" b="b"/>
                <a:pathLst>
                  <a:path w="39939" h="5234" extrusionOk="0">
                    <a:moveTo>
                      <a:pt x="196" y="1"/>
                    </a:moveTo>
                    <a:cubicBezTo>
                      <a:pt x="87" y="1"/>
                      <a:pt x="0" y="87"/>
                      <a:pt x="0" y="195"/>
                    </a:cubicBezTo>
                    <a:cubicBezTo>
                      <a:pt x="0" y="305"/>
                      <a:pt x="87" y="391"/>
                      <a:pt x="196" y="391"/>
                    </a:cubicBezTo>
                    <a:lnTo>
                      <a:pt x="39744" y="391"/>
                    </a:lnTo>
                    <a:cubicBezTo>
                      <a:pt x="39852" y="391"/>
                      <a:pt x="39939" y="305"/>
                      <a:pt x="39939" y="195"/>
                    </a:cubicBezTo>
                    <a:cubicBezTo>
                      <a:pt x="39939" y="87"/>
                      <a:pt x="39852" y="1"/>
                      <a:pt x="39744" y="1"/>
                    </a:cubicBezTo>
                    <a:close/>
                    <a:moveTo>
                      <a:pt x="196" y="4843"/>
                    </a:moveTo>
                    <a:cubicBezTo>
                      <a:pt x="87" y="4843"/>
                      <a:pt x="0" y="4930"/>
                      <a:pt x="0" y="5039"/>
                    </a:cubicBezTo>
                    <a:cubicBezTo>
                      <a:pt x="0" y="5147"/>
                      <a:pt x="87" y="5233"/>
                      <a:pt x="196" y="5233"/>
                    </a:cubicBezTo>
                    <a:lnTo>
                      <a:pt x="39744" y="5233"/>
                    </a:lnTo>
                    <a:cubicBezTo>
                      <a:pt x="39852" y="5233"/>
                      <a:pt x="39939" y="5147"/>
                      <a:pt x="39939" y="5039"/>
                    </a:cubicBezTo>
                    <a:cubicBezTo>
                      <a:pt x="39939" y="4930"/>
                      <a:pt x="39852" y="4843"/>
                      <a:pt x="39744" y="48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36"/>
              <p:cNvSpPr/>
              <p:nvPr/>
            </p:nvSpPr>
            <p:spPr>
              <a:xfrm>
                <a:off x="5108575" y="2440175"/>
                <a:ext cx="963975" cy="111250"/>
              </a:xfrm>
              <a:custGeom>
                <a:avLst/>
                <a:gdLst/>
                <a:ahLst/>
                <a:cxnLst/>
                <a:rect l="l" t="t" r="r" b="b"/>
                <a:pathLst>
                  <a:path w="38559" h="4450" extrusionOk="0">
                    <a:moveTo>
                      <a:pt x="1" y="0"/>
                    </a:moveTo>
                    <a:lnTo>
                      <a:pt x="1" y="4450"/>
                    </a:lnTo>
                    <a:lnTo>
                      <a:pt x="38558" y="4450"/>
                    </a:lnTo>
                    <a:lnTo>
                      <a:pt x="3855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36"/>
              <p:cNvSpPr/>
              <p:nvPr/>
            </p:nvSpPr>
            <p:spPr>
              <a:xfrm>
                <a:off x="5108575" y="2457900"/>
                <a:ext cx="963975" cy="75825"/>
              </a:xfrm>
              <a:custGeom>
                <a:avLst/>
                <a:gdLst/>
                <a:ahLst/>
                <a:cxnLst/>
                <a:rect l="l" t="t" r="r" b="b"/>
                <a:pathLst>
                  <a:path w="38559" h="3033" extrusionOk="0">
                    <a:moveTo>
                      <a:pt x="1" y="0"/>
                    </a:moveTo>
                    <a:lnTo>
                      <a:pt x="1" y="474"/>
                    </a:lnTo>
                    <a:lnTo>
                      <a:pt x="38558" y="474"/>
                    </a:lnTo>
                    <a:lnTo>
                      <a:pt x="38558" y="0"/>
                    </a:lnTo>
                    <a:close/>
                    <a:moveTo>
                      <a:pt x="1" y="1279"/>
                    </a:moveTo>
                    <a:lnTo>
                      <a:pt x="1" y="1752"/>
                    </a:lnTo>
                    <a:lnTo>
                      <a:pt x="38558" y="1752"/>
                    </a:lnTo>
                    <a:lnTo>
                      <a:pt x="38558" y="1279"/>
                    </a:lnTo>
                    <a:close/>
                    <a:moveTo>
                      <a:pt x="1" y="2558"/>
                    </a:moveTo>
                    <a:lnTo>
                      <a:pt x="1" y="3033"/>
                    </a:lnTo>
                    <a:lnTo>
                      <a:pt x="38558" y="3033"/>
                    </a:lnTo>
                    <a:lnTo>
                      <a:pt x="38558" y="2558"/>
                    </a:lnTo>
                    <a:close/>
                  </a:path>
                </a:pathLst>
              </a:custGeom>
              <a:solidFill>
                <a:srgbClr val="F9B05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9" name="Google Shape;2309;p36"/>
            <p:cNvGrpSpPr/>
            <p:nvPr/>
          </p:nvGrpSpPr>
          <p:grpSpPr>
            <a:xfrm rot="10265910">
              <a:off x="7693356" y="2688019"/>
              <a:ext cx="545367" cy="2135569"/>
              <a:chOff x="1877900" y="2091175"/>
              <a:chExt cx="292000" cy="1143425"/>
            </a:xfrm>
          </p:grpSpPr>
          <p:sp>
            <p:nvSpPr>
              <p:cNvPr id="2310" name="Google Shape;2310;p36"/>
              <p:cNvSpPr/>
              <p:nvPr/>
            </p:nvSpPr>
            <p:spPr>
              <a:xfrm>
                <a:off x="1877900" y="2091175"/>
                <a:ext cx="291975" cy="1143425"/>
              </a:xfrm>
              <a:custGeom>
                <a:avLst/>
                <a:gdLst/>
                <a:ahLst/>
                <a:cxnLst/>
                <a:rect l="l" t="t" r="r" b="b"/>
                <a:pathLst>
                  <a:path w="11679" h="45737" extrusionOk="0">
                    <a:moveTo>
                      <a:pt x="1" y="1"/>
                    </a:moveTo>
                    <a:lnTo>
                      <a:pt x="1" y="45737"/>
                    </a:lnTo>
                    <a:lnTo>
                      <a:pt x="11678" y="45737"/>
                    </a:lnTo>
                    <a:lnTo>
                      <a:pt x="1167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36"/>
              <p:cNvSpPr/>
              <p:nvPr/>
            </p:nvSpPr>
            <p:spPr>
              <a:xfrm>
                <a:off x="1877900" y="2165650"/>
                <a:ext cx="291950" cy="126100"/>
              </a:xfrm>
              <a:custGeom>
                <a:avLst/>
                <a:gdLst/>
                <a:ahLst/>
                <a:cxnLst/>
                <a:rect l="l" t="t" r="r" b="b"/>
                <a:pathLst>
                  <a:path w="11678" h="5044" extrusionOk="0">
                    <a:moveTo>
                      <a:pt x="1" y="0"/>
                    </a:moveTo>
                    <a:lnTo>
                      <a:pt x="1" y="2312"/>
                    </a:lnTo>
                    <a:lnTo>
                      <a:pt x="1626" y="2312"/>
                    </a:lnTo>
                    <a:cubicBezTo>
                      <a:pt x="1223" y="2644"/>
                      <a:pt x="992" y="3029"/>
                      <a:pt x="992" y="3440"/>
                    </a:cubicBezTo>
                    <a:cubicBezTo>
                      <a:pt x="992" y="3861"/>
                      <a:pt x="1233" y="4001"/>
                      <a:pt x="1654" y="4001"/>
                    </a:cubicBezTo>
                    <a:cubicBezTo>
                      <a:pt x="2290" y="4001"/>
                      <a:pt x="3338" y="3680"/>
                      <a:pt x="4583" y="3525"/>
                    </a:cubicBezTo>
                    <a:lnTo>
                      <a:pt x="4583" y="3525"/>
                    </a:lnTo>
                    <a:cubicBezTo>
                      <a:pt x="4493" y="3926"/>
                      <a:pt x="4609" y="4351"/>
                      <a:pt x="4947" y="4670"/>
                    </a:cubicBezTo>
                    <a:cubicBezTo>
                      <a:pt x="5212" y="4919"/>
                      <a:pt x="5585" y="5043"/>
                      <a:pt x="5953" y="5043"/>
                    </a:cubicBezTo>
                    <a:cubicBezTo>
                      <a:pt x="6098" y="5043"/>
                      <a:pt x="6242" y="5024"/>
                      <a:pt x="6379" y="4986"/>
                    </a:cubicBezTo>
                    <a:cubicBezTo>
                      <a:pt x="7006" y="4809"/>
                      <a:pt x="7344" y="4158"/>
                      <a:pt x="7241" y="3544"/>
                    </a:cubicBezTo>
                    <a:lnTo>
                      <a:pt x="7241" y="3544"/>
                    </a:lnTo>
                    <a:cubicBezTo>
                      <a:pt x="8422" y="3705"/>
                      <a:pt x="9413" y="4002"/>
                      <a:pt x="10025" y="4002"/>
                    </a:cubicBezTo>
                    <a:cubicBezTo>
                      <a:pt x="10445" y="4002"/>
                      <a:pt x="10686" y="3862"/>
                      <a:pt x="10686" y="3441"/>
                    </a:cubicBezTo>
                    <a:cubicBezTo>
                      <a:pt x="10686" y="3030"/>
                      <a:pt x="10455" y="2645"/>
                      <a:pt x="10053" y="2313"/>
                    </a:cubicBezTo>
                    <a:lnTo>
                      <a:pt x="11677" y="2313"/>
                    </a:lnTo>
                    <a:lnTo>
                      <a:pt x="1167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36"/>
              <p:cNvSpPr/>
              <p:nvPr/>
            </p:nvSpPr>
            <p:spPr>
              <a:xfrm>
                <a:off x="1913025" y="2306750"/>
                <a:ext cx="221800" cy="712250"/>
              </a:xfrm>
              <a:custGeom>
                <a:avLst/>
                <a:gdLst/>
                <a:ahLst/>
                <a:cxnLst/>
                <a:rect l="l" t="t" r="r" b="b"/>
                <a:pathLst>
                  <a:path w="8872" h="28490" extrusionOk="0">
                    <a:moveTo>
                      <a:pt x="253" y="0"/>
                    </a:moveTo>
                    <a:cubicBezTo>
                      <a:pt x="253" y="139"/>
                      <a:pt x="140" y="253"/>
                      <a:pt x="0" y="253"/>
                    </a:cubicBezTo>
                    <a:lnTo>
                      <a:pt x="0" y="28237"/>
                    </a:lnTo>
                    <a:cubicBezTo>
                      <a:pt x="139" y="28237"/>
                      <a:pt x="253" y="28349"/>
                      <a:pt x="253" y="28490"/>
                    </a:cubicBezTo>
                    <a:lnTo>
                      <a:pt x="8618" y="28490"/>
                    </a:lnTo>
                    <a:cubicBezTo>
                      <a:pt x="8618" y="28350"/>
                      <a:pt x="8731" y="28237"/>
                      <a:pt x="8869" y="28237"/>
                    </a:cubicBezTo>
                    <a:cubicBezTo>
                      <a:pt x="8870" y="28237"/>
                      <a:pt x="8871" y="28237"/>
                      <a:pt x="8871" y="28237"/>
                    </a:cubicBezTo>
                    <a:lnTo>
                      <a:pt x="8871" y="253"/>
                    </a:lnTo>
                    <a:cubicBezTo>
                      <a:pt x="8732" y="253"/>
                      <a:pt x="8618" y="141"/>
                      <a:pt x="86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36"/>
              <p:cNvSpPr/>
              <p:nvPr/>
            </p:nvSpPr>
            <p:spPr>
              <a:xfrm>
                <a:off x="1936250" y="2329400"/>
                <a:ext cx="175325" cy="666900"/>
              </a:xfrm>
              <a:custGeom>
                <a:avLst/>
                <a:gdLst/>
                <a:ahLst/>
                <a:cxnLst/>
                <a:rect l="l" t="t" r="r" b="b"/>
                <a:pathLst>
                  <a:path w="7013" h="26676" extrusionOk="0">
                    <a:moveTo>
                      <a:pt x="253" y="0"/>
                    </a:moveTo>
                    <a:cubicBezTo>
                      <a:pt x="253" y="140"/>
                      <a:pt x="141" y="254"/>
                      <a:pt x="1" y="254"/>
                    </a:cubicBezTo>
                    <a:lnTo>
                      <a:pt x="1" y="26423"/>
                    </a:lnTo>
                    <a:cubicBezTo>
                      <a:pt x="140" y="26423"/>
                      <a:pt x="253" y="26535"/>
                      <a:pt x="253" y="26676"/>
                    </a:cubicBezTo>
                    <a:lnTo>
                      <a:pt x="6760" y="26676"/>
                    </a:lnTo>
                    <a:cubicBezTo>
                      <a:pt x="6760" y="26535"/>
                      <a:pt x="6874" y="26423"/>
                      <a:pt x="7013" y="26423"/>
                    </a:cubicBezTo>
                    <a:lnTo>
                      <a:pt x="7013" y="254"/>
                    </a:lnTo>
                    <a:cubicBezTo>
                      <a:pt x="6874" y="254"/>
                      <a:pt x="6760" y="142"/>
                      <a:pt x="67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36"/>
              <p:cNvSpPr/>
              <p:nvPr/>
            </p:nvSpPr>
            <p:spPr>
              <a:xfrm>
                <a:off x="1877900" y="2122725"/>
                <a:ext cx="291975" cy="15125"/>
              </a:xfrm>
              <a:custGeom>
                <a:avLst/>
                <a:gdLst/>
                <a:ahLst/>
                <a:cxnLst/>
                <a:rect l="l" t="t" r="r" b="b"/>
                <a:pathLst>
                  <a:path w="11679" h="605" extrusionOk="0">
                    <a:moveTo>
                      <a:pt x="1" y="1"/>
                    </a:moveTo>
                    <a:lnTo>
                      <a:pt x="1" y="605"/>
                    </a:lnTo>
                    <a:lnTo>
                      <a:pt x="11678" y="605"/>
                    </a:lnTo>
                    <a:lnTo>
                      <a:pt x="1167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5" name="Google Shape;2315;p36"/>
              <p:cNvSpPr/>
              <p:nvPr/>
            </p:nvSpPr>
            <p:spPr>
              <a:xfrm>
                <a:off x="1877900" y="3191525"/>
                <a:ext cx="291975" cy="15125"/>
              </a:xfrm>
              <a:custGeom>
                <a:avLst/>
                <a:gdLst/>
                <a:ahLst/>
                <a:cxnLst/>
                <a:rect l="l" t="t" r="r" b="b"/>
                <a:pathLst>
                  <a:path w="11679" h="605" extrusionOk="0">
                    <a:moveTo>
                      <a:pt x="1" y="1"/>
                    </a:moveTo>
                    <a:lnTo>
                      <a:pt x="1" y="605"/>
                    </a:lnTo>
                    <a:lnTo>
                      <a:pt x="11678" y="605"/>
                    </a:lnTo>
                    <a:lnTo>
                      <a:pt x="1167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6" name="Google Shape;2316;p36"/>
              <p:cNvSpPr/>
              <p:nvPr/>
            </p:nvSpPr>
            <p:spPr>
              <a:xfrm>
                <a:off x="2000150" y="2379625"/>
                <a:ext cx="47500" cy="570325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22813" extrusionOk="0">
                    <a:moveTo>
                      <a:pt x="950" y="0"/>
                    </a:moveTo>
                    <a:lnTo>
                      <a:pt x="1" y="950"/>
                    </a:lnTo>
                    <a:lnTo>
                      <a:pt x="950" y="1899"/>
                    </a:lnTo>
                    <a:lnTo>
                      <a:pt x="1899" y="950"/>
                    </a:lnTo>
                    <a:lnTo>
                      <a:pt x="950" y="0"/>
                    </a:lnTo>
                    <a:close/>
                    <a:moveTo>
                      <a:pt x="950" y="2324"/>
                    </a:moveTo>
                    <a:lnTo>
                      <a:pt x="1" y="3273"/>
                    </a:lnTo>
                    <a:lnTo>
                      <a:pt x="950" y="4223"/>
                    </a:lnTo>
                    <a:lnTo>
                      <a:pt x="1899" y="3273"/>
                    </a:lnTo>
                    <a:lnTo>
                      <a:pt x="950" y="2324"/>
                    </a:lnTo>
                    <a:close/>
                    <a:moveTo>
                      <a:pt x="950" y="4647"/>
                    </a:moveTo>
                    <a:lnTo>
                      <a:pt x="1" y="5597"/>
                    </a:lnTo>
                    <a:lnTo>
                      <a:pt x="950" y="6546"/>
                    </a:lnTo>
                    <a:lnTo>
                      <a:pt x="1899" y="5597"/>
                    </a:lnTo>
                    <a:lnTo>
                      <a:pt x="950" y="4647"/>
                    </a:lnTo>
                    <a:close/>
                    <a:moveTo>
                      <a:pt x="950" y="6971"/>
                    </a:moveTo>
                    <a:lnTo>
                      <a:pt x="1" y="7920"/>
                    </a:lnTo>
                    <a:lnTo>
                      <a:pt x="950" y="8870"/>
                    </a:lnTo>
                    <a:lnTo>
                      <a:pt x="1899" y="7920"/>
                    </a:lnTo>
                    <a:lnTo>
                      <a:pt x="950" y="6971"/>
                    </a:lnTo>
                    <a:close/>
                    <a:moveTo>
                      <a:pt x="950" y="9296"/>
                    </a:moveTo>
                    <a:lnTo>
                      <a:pt x="1" y="10245"/>
                    </a:lnTo>
                    <a:lnTo>
                      <a:pt x="950" y="11194"/>
                    </a:lnTo>
                    <a:lnTo>
                      <a:pt x="1899" y="10245"/>
                    </a:lnTo>
                    <a:lnTo>
                      <a:pt x="950" y="9296"/>
                    </a:lnTo>
                    <a:close/>
                    <a:moveTo>
                      <a:pt x="950" y="11620"/>
                    </a:moveTo>
                    <a:lnTo>
                      <a:pt x="1" y="12569"/>
                    </a:lnTo>
                    <a:lnTo>
                      <a:pt x="950" y="13518"/>
                    </a:lnTo>
                    <a:lnTo>
                      <a:pt x="1899" y="12569"/>
                    </a:lnTo>
                    <a:lnTo>
                      <a:pt x="950" y="11620"/>
                    </a:lnTo>
                    <a:close/>
                    <a:moveTo>
                      <a:pt x="950" y="13943"/>
                    </a:moveTo>
                    <a:lnTo>
                      <a:pt x="1" y="14893"/>
                    </a:lnTo>
                    <a:lnTo>
                      <a:pt x="950" y="15841"/>
                    </a:lnTo>
                    <a:lnTo>
                      <a:pt x="1899" y="14893"/>
                    </a:lnTo>
                    <a:lnTo>
                      <a:pt x="950" y="13943"/>
                    </a:lnTo>
                    <a:close/>
                    <a:moveTo>
                      <a:pt x="950" y="16267"/>
                    </a:moveTo>
                    <a:lnTo>
                      <a:pt x="1" y="17216"/>
                    </a:lnTo>
                    <a:lnTo>
                      <a:pt x="950" y="18166"/>
                    </a:lnTo>
                    <a:lnTo>
                      <a:pt x="1899" y="17216"/>
                    </a:lnTo>
                    <a:lnTo>
                      <a:pt x="950" y="16267"/>
                    </a:lnTo>
                    <a:close/>
                    <a:moveTo>
                      <a:pt x="950" y="18590"/>
                    </a:moveTo>
                    <a:lnTo>
                      <a:pt x="1" y="19540"/>
                    </a:lnTo>
                    <a:lnTo>
                      <a:pt x="950" y="20489"/>
                    </a:lnTo>
                    <a:lnTo>
                      <a:pt x="1899" y="19540"/>
                    </a:lnTo>
                    <a:lnTo>
                      <a:pt x="950" y="18590"/>
                    </a:lnTo>
                    <a:close/>
                    <a:moveTo>
                      <a:pt x="950" y="20914"/>
                    </a:moveTo>
                    <a:lnTo>
                      <a:pt x="1" y="21863"/>
                    </a:lnTo>
                    <a:lnTo>
                      <a:pt x="950" y="22813"/>
                    </a:lnTo>
                    <a:lnTo>
                      <a:pt x="1899" y="21863"/>
                    </a:lnTo>
                    <a:lnTo>
                      <a:pt x="950" y="2091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36"/>
              <p:cNvSpPr/>
              <p:nvPr/>
            </p:nvSpPr>
            <p:spPr>
              <a:xfrm>
                <a:off x="1877975" y="3031100"/>
                <a:ext cx="291925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11677" h="5304" extrusionOk="0">
                    <a:moveTo>
                      <a:pt x="5948" y="0"/>
                    </a:moveTo>
                    <a:cubicBezTo>
                      <a:pt x="5581" y="0"/>
                      <a:pt x="5210" y="124"/>
                      <a:pt x="4945" y="374"/>
                    </a:cubicBezTo>
                    <a:cubicBezTo>
                      <a:pt x="4530" y="766"/>
                      <a:pt x="4445" y="1321"/>
                      <a:pt x="4672" y="1792"/>
                    </a:cubicBezTo>
                    <a:cubicBezTo>
                      <a:pt x="3387" y="1640"/>
                      <a:pt x="2304" y="1303"/>
                      <a:pt x="1652" y="1303"/>
                    </a:cubicBezTo>
                    <a:cubicBezTo>
                      <a:pt x="1232" y="1303"/>
                      <a:pt x="990" y="1443"/>
                      <a:pt x="990" y="1863"/>
                    </a:cubicBezTo>
                    <a:cubicBezTo>
                      <a:pt x="990" y="2274"/>
                      <a:pt x="1221" y="2659"/>
                      <a:pt x="1624" y="2992"/>
                    </a:cubicBezTo>
                    <a:lnTo>
                      <a:pt x="0" y="2992"/>
                    </a:lnTo>
                    <a:lnTo>
                      <a:pt x="0" y="5303"/>
                    </a:lnTo>
                    <a:lnTo>
                      <a:pt x="11677" y="5303"/>
                    </a:lnTo>
                    <a:lnTo>
                      <a:pt x="11677" y="2992"/>
                    </a:lnTo>
                    <a:lnTo>
                      <a:pt x="10052" y="2992"/>
                    </a:lnTo>
                    <a:cubicBezTo>
                      <a:pt x="10453" y="2659"/>
                      <a:pt x="10684" y="2275"/>
                      <a:pt x="10684" y="1865"/>
                    </a:cubicBezTo>
                    <a:cubicBezTo>
                      <a:pt x="10684" y="1444"/>
                      <a:pt x="10442" y="1304"/>
                      <a:pt x="10021" y="1304"/>
                    </a:cubicBezTo>
                    <a:cubicBezTo>
                      <a:pt x="9396" y="1304"/>
                      <a:pt x="8377" y="1612"/>
                      <a:pt x="7163" y="1771"/>
                    </a:cubicBezTo>
                    <a:cubicBezTo>
                      <a:pt x="7437" y="1092"/>
                      <a:pt x="7098" y="262"/>
                      <a:pt x="6377" y="59"/>
                    </a:cubicBezTo>
                    <a:cubicBezTo>
                      <a:pt x="6239" y="20"/>
                      <a:pt x="6094" y="0"/>
                      <a:pt x="59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8" name="Google Shape;2318;p36"/>
              <p:cNvSpPr/>
              <p:nvPr/>
            </p:nvSpPr>
            <p:spPr>
              <a:xfrm>
                <a:off x="1900100" y="3121950"/>
                <a:ext cx="255000" cy="25750"/>
              </a:xfrm>
              <a:custGeom>
                <a:avLst/>
                <a:gdLst/>
                <a:ahLst/>
                <a:cxnLst/>
                <a:rect l="l" t="t" r="r" b="b"/>
                <a:pathLst>
                  <a:path w="10200" h="1030" extrusionOk="0">
                    <a:moveTo>
                      <a:pt x="592" y="1"/>
                    </a:moveTo>
                    <a:cubicBezTo>
                      <a:pt x="370" y="1"/>
                      <a:pt x="153" y="148"/>
                      <a:pt x="83" y="358"/>
                    </a:cubicBezTo>
                    <a:cubicBezTo>
                      <a:pt x="1" y="602"/>
                      <a:pt x="181" y="914"/>
                      <a:pt x="416" y="1000"/>
                    </a:cubicBezTo>
                    <a:cubicBezTo>
                      <a:pt x="471" y="1020"/>
                      <a:pt x="530" y="1030"/>
                      <a:pt x="589" y="1030"/>
                    </a:cubicBezTo>
                    <a:cubicBezTo>
                      <a:pt x="844" y="1030"/>
                      <a:pt x="1101" y="850"/>
                      <a:pt x="1107" y="581"/>
                    </a:cubicBezTo>
                    <a:cubicBezTo>
                      <a:pt x="1112" y="298"/>
                      <a:pt x="944" y="36"/>
                      <a:pt x="647" y="4"/>
                    </a:cubicBezTo>
                    <a:cubicBezTo>
                      <a:pt x="628" y="2"/>
                      <a:pt x="610" y="1"/>
                      <a:pt x="592" y="1"/>
                    </a:cubicBezTo>
                    <a:close/>
                    <a:moveTo>
                      <a:pt x="2865" y="1"/>
                    </a:moveTo>
                    <a:cubicBezTo>
                      <a:pt x="2642" y="1"/>
                      <a:pt x="2426" y="148"/>
                      <a:pt x="2356" y="358"/>
                    </a:cubicBezTo>
                    <a:cubicBezTo>
                      <a:pt x="2273" y="602"/>
                      <a:pt x="2453" y="914"/>
                      <a:pt x="2688" y="1000"/>
                    </a:cubicBezTo>
                    <a:cubicBezTo>
                      <a:pt x="2744" y="1020"/>
                      <a:pt x="2803" y="1030"/>
                      <a:pt x="2862" y="1030"/>
                    </a:cubicBezTo>
                    <a:cubicBezTo>
                      <a:pt x="3116" y="1030"/>
                      <a:pt x="3373" y="850"/>
                      <a:pt x="3378" y="581"/>
                    </a:cubicBezTo>
                    <a:cubicBezTo>
                      <a:pt x="3384" y="298"/>
                      <a:pt x="3217" y="36"/>
                      <a:pt x="2919" y="4"/>
                    </a:cubicBezTo>
                    <a:cubicBezTo>
                      <a:pt x="2901" y="2"/>
                      <a:pt x="2883" y="1"/>
                      <a:pt x="2865" y="1"/>
                    </a:cubicBezTo>
                    <a:close/>
                    <a:moveTo>
                      <a:pt x="5137" y="1"/>
                    </a:moveTo>
                    <a:cubicBezTo>
                      <a:pt x="4914" y="1"/>
                      <a:pt x="4698" y="148"/>
                      <a:pt x="4627" y="358"/>
                    </a:cubicBezTo>
                    <a:cubicBezTo>
                      <a:pt x="4545" y="602"/>
                      <a:pt x="4724" y="914"/>
                      <a:pt x="4959" y="1000"/>
                    </a:cubicBezTo>
                    <a:cubicBezTo>
                      <a:pt x="5015" y="1020"/>
                      <a:pt x="5074" y="1030"/>
                      <a:pt x="5133" y="1030"/>
                    </a:cubicBezTo>
                    <a:cubicBezTo>
                      <a:pt x="5388" y="1030"/>
                      <a:pt x="5644" y="850"/>
                      <a:pt x="5650" y="581"/>
                    </a:cubicBezTo>
                    <a:cubicBezTo>
                      <a:pt x="5654" y="298"/>
                      <a:pt x="5488" y="36"/>
                      <a:pt x="5191" y="4"/>
                    </a:cubicBezTo>
                    <a:cubicBezTo>
                      <a:pt x="5173" y="2"/>
                      <a:pt x="5155" y="1"/>
                      <a:pt x="5137" y="1"/>
                    </a:cubicBezTo>
                    <a:close/>
                    <a:moveTo>
                      <a:pt x="7408" y="1"/>
                    </a:moveTo>
                    <a:cubicBezTo>
                      <a:pt x="7186" y="1"/>
                      <a:pt x="6969" y="148"/>
                      <a:pt x="6898" y="358"/>
                    </a:cubicBezTo>
                    <a:cubicBezTo>
                      <a:pt x="6817" y="602"/>
                      <a:pt x="6996" y="914"/>
                      <a:pt x="7231" y="1000"/>
                    </a:cubicBezTo>
                    <a:cubicBezTo>
                      <a:pt x="7287" y="1020"/>
                      <a:pt x="7345" y="1030"/>
                      <a:pt x="7405" y="1030"/>
                    </a:cubicBezTo>
                    <a:cubicBezTo>
                      <a:pt x="7659" y="1030"/>
                      <a:pt x="7916" y="850"/>
                      <a:pt x="7921" y="581"/>
                    </a:cubicBezTo>
                    <a:cubicBezTo>
                      <a:pt x="7926" y="298"/>
                      <a:pt x="7759" y="36"/>
                      <a:pt x="7463" y="4"/>
                    </a:cubicBezTo>
                    <a:cubicBezTo>
                      <a:pt x="7445" y="2"/>
                      <a:pt x="7427" y="1"/>
                      <a:pt x="7408" y="1"/>
                    </a:cubicBezTo>
                    <a:close/>
                    <a:moveTo>
                      <a:pt x="9679" y="1"/>
                    </a:moveTo>
                    <a:cubicBezTo>
                      <a:pt x="9457" y="1"/>
                      <a:pt x="9240" y="148"/>
                      <a:pt x="9170" y="358"/>
                    </a:cubicBezTo>
                    <a:cubicBezTo>
                      <a:pt x="9088" y="602"/>
                      <a:pt x="9267" y="914"/>
                      <a:pt x="9503" y="1000"/>
                    </a:cubicBezTo>
                    <a:cubicBezTo>
                      <a:pt x="9559" y="1020"/>
                      <a:pt x="9618" y="1030"/>
                      <a:pt x="9677" y="1030"/>
                    </a:cubicBezTo>
                    <a:cubicBezTo>
                      <a:pt x="9932" y="1030"/>
                      <a:pt x="10188" y="850"/>
                      <a:pt x="10194" y="581"/>
                    </a:cubicBezTo>
                    <a:cubicBezTo>
                      <a:pt x="10199" y="298"/>
                      <a:pt x="10032" y="36"/>
                      <a:pt x="9734" y="4"/>
                    </a:cubicBezTo>
                    <a:cubicBezTo>
                      <a:pt x="9716" y="2"/>
                      <a:pt x="9697" y="1"/>
                      <a:pt x="96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9" name="Google Shape;2319;p36"/>
              <p:cNvSpPr/>
              <p:nvPr/>
            </p:nvSpPr>
            <p:spPr>
              <a:xfrm>
                <a:off x="1900075" y="2181075"/>
                <a:ext cx="255025" cy="25750"/>
              </a:xfrm>
              <a:custGeom>
                <a:avLst/>
                <a:gdLst/>
                <a:ahLst/>
                <a:cxnLst/>
                <a:rect l="l" t="t" r="r" b="b"/>
                <a:pathLst>
                  <a:path w="10201" h="1030" extrusionOk="0">
                    <a:moveTo>
                      <a:pt x="589" y="0"/>
                    </a:moveTo>
                    <a:cubicBezTo>
                      <a:pt x="529" y="0"/>
                      <a:pt x="470" y="10"/>
                      <a:pt x="414" y="30"/>
                    </a:cubicBezTo>
                    <a:cubicBezTo>
                      <a:pt x="179" y="116"/>
                      <a:pt x="1" y="428"/>
                      <a:pt x="82" y="672"/>
                    </a:cubicBezTo>
                    <a:cubicBezTo>
                      <a:pt x="153" y="882"/>
                      <a:pt x="370" y="1029"/>
                      <a:pt x="592" y="1029"/>
                    </a:cubicBezTo>
                    <a:cubicBezTo>
                      <a:pt x="610" y="1029"/>
                      <a:pt x="628" y="1028"/>
                      <a:pt x="647" y="1026"/>
                    </a:cubicBezTo>
                    <a:cubicBezTo>
                      <a:pt x="945" y="994"/>
                      <a:pt x="1112" y="732"/>
                      <a:pt x="1106" y="449"/>
                    </a:cubicBezTo>
                    <a:cubicBezTo>
                      <a:pt x="1102" y="181"/>
                      <a:pt x="844" y="0"/>
                      <a:pt x="589" y="0"/>
                    </a:cubicBezTo>
                    <a:close/>
                    <a:moveTo>
                      <a:pt x="2861" y="0"/>
                    </a:moveTo>
                    <a:cubicBezTo>
                      <a:pt x="2802" y="0"/>
                      <a:pt x="2743" y="10"/>
                      <a:pt x="2687" y="30"/>
                    </a:cubicBezTo>
                    <a:cubicBezTo>
                      <a:pt x="2454" y="116"/>
                      <a:pt x="2273" y="428"/>
                      <a:pt x="2355" y="672"/>
                    </a:cubicBezTo>
                    <a:cubicBezTo>
                      <a:pt x="2426" y="882"/>
                      <a:pt x="2642" y="1029"/>
                      <a:pt x="2865" y="1029"/>
                    </a:cubicBezTo>
                    <a:cubicBezTo>
                      <a:pt x="2883" y="1029"/>
                      <a:pt x="2901" y="1028"/>
                      <a:pt x="2919" y="1026"/>
                    </a:cubicBezTo>
                    <a:cubicBezTo>
                      <a:pt x="3216" y="994"/>
                      <a:pt x="3385" y="732"/>
                      <a:pt x="3378" y="449"/>
                    </a:cubicBezTo>
                    <a:cubicBezTo>
                      <a:pt x="3374" y="181"/>
                      <a:pt x="3117" y="0"/>
                      <a:pt x="2861" y="0"/>
                    </a:cubicBezTo>
                    <a:close/>
                    <a:moveTo>
                      <a:pt x="5133" y="0"/>
                    </a:moveTo>
                    <a:cubicBezTo>
                      <a:pt x="5074" y="0"/>
                      <a:pt x="5015" y="10"/>
                      <a:pt x="4959" y="30"/>
                    </a:cubicBezTo>
                    <a:cubicBezTo>
                      <a:pt x="4726" y="116"/>
                      <a:pt x="4545" y="428"/>
                      <a:pt x="4626" y="672"/>
                    </a:cubicBezTo>
                    <a:cubicBezTo>
                      <a:pt x="4697" y="882"/>
                      <a:pt x="4914" y="1029"/>
                      <a:pt x="5137" y="1029"/>
                    </a:cubicBezTo>
                    <a:cubicBezTo>
                      <a:pt x="5155" y="1029"/>
                      <a:pt x="5173" y="1028"/>
                      <a:pt x="5191" y="1026"/>
                    </a:cubicBezTo>
                    <a:cubicBezTo>
                      <a:pt x="5487" y="994"/>
                      <a:pt x="5656" y="732"/>
                      <a:pt x="5649" y="449"/>
                    </a:cubicBezTo>
                    <a:cubicBezTo>
                      <a:pt x="5645" y="181"/>
                      <a:pt x="5388" y="0"/>
                      <a:pt x="5133" y="0"/>
                    </a:cubicBezTo>
                    <a:close/>
                    <a:moveTo>
                      <a:pt x="7405" y="0"/>
                    </a:moveTo>
                    <a:cubicBezTo>
                      <a:pt x="7346" y="0"/>
                      <a:pt x="7287" y="10"/>
                      <a:pt x="7232" y="30"/>
                    </a:cubicBezTo>
                    <a:cubicBezTo>
                      <a:pt x="6999" y="116"/>
                      <a:pt x="6818" y="428"/>
                      <a:pt x="6899" y="672"/>
                    </a:cubicBezTo>
                    <a:cubicBezTo>
                      <a:pt x="6970" y="882"/>
                      <a:pt x="7187" y="1029"/>
                      <a:pt x="7409" y="1029"/>
                    </a:cubicBezTo>
                    <a:cubicBezTo>
                      <a:pt x="7428" y="1029"/>
                      <a:pt x="7446" y="1028"/>
                      <a:pt x="7464" y="1026"/>
                    </a:cubicBezTo>
                    <a:cubicBezTo>
                      <a:pt x="7760" y="994"/>
                      <a:pt x="7929" y="732"/>
                      <a:pt x="7922" y="449"/>
                    </a:cubicBezTo>
                    <a:cubicBezTo>
                      <a:pt x="7917" y="181"/>
                      <a:pt x="7660" y="0"/>
                      <a:pt x="7405" y="0"/>
                    </a:cubicBezTo>
                    <a:close/>
                    <a:moveTo>
                      <a:pt x="9677" y="0"/>
                    </a:moveTo>
                    <a:cubicBezTo>
                      <a:pt x="9618" y="0"/>
                      <a:pt x="9559" y="10"/>
                      <a:pt x="9504" y="30"/>
                    </a:cubicBezTo>
                    <a:cubicBezTo>
                      <a:pt x="9269" y="116"/>
                      <a:pt x="9090" y="428"/>
                      <a:pt x="9171" y="672"/>
                    </a:cubicBezTo>
                    <a:cubicBezTo>
                      <a:pt x="9241" y="882"/>
                      <a:pt x="9458" y="1029"/>
                      <a:pt x="9680" y="1029"/>
                    </a:cubicBezTo>
                    <a:cubicBezTo>
                      <a:pt x="9698" y="1029"/>
                      <a:pt x="9717" y="1028"/>
                      <a:pt x="9735" y="1026"/>
                    </a:cubicBezTo>
                    <a:cubicBezTo>
                      <a:pt x="10032" y="994"/>
                      <a:pt x="10200" y="732"/>
                      <a:pt x="10195" y="449"/>
                    </a:cubicBezTo>
                    <a:cubicBezTo>
                      <a:pt x="10189" y="181"/>
                      <a:pt x="9932" y="0"/>
                      <a:pt x="96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0" name="Google Shape;2320;p36"/>
              <p:cNvSpPr/>
              <p:nvPr/>
            </p:nvSpPr>
            <p:spPr>
              <a:xfrm>
                <a:off x="1955800" y="2417575"/>
                <a:ext cx="7625" cy="490575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9623" extrusionOk="0">
                    <a:moveTo>
                      <a:pt x="1" y="1"/>
                    </a:moveTo>
                    <a:lnTo>
                      <a:pt x="1" y="19622"/>
                    </a:lnTo>
                    <a:lnTo>
                      <a:pt x="304" y="19622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1" name="Google Shape;2321;p36"/>
              <p:cNvSpPr/>
              <p:nvPr/>
            </p:nvSpPr>
            <p:spPr>
              <a:xfrm>
                <a:off x="2086350" y="2417575"/>
                <a:ext cx="7600" cy="49057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19623" extrusionOk="0">
                    <a:moveTo>
                      <a:pt x="0" y="1"/>
                    </a:moveTo>
                    <a:lnTo>
                      <a:pt x="0" y="19622"/>
                    </a:lnTo>
                    <a:lnTo>
                      <a:pt x="304" y="19622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5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PREP Alums: Where are They Now?</a:t>
            </a:r>
            <a:endParaRPr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</p:txBody>
      </p:sp>
      <p:sp>
        <p:nvSpPr>
          <p:cNvPr id="418" name="Google Shape;418;p45"/>
          <p:cNvSpPr txBox="1">
            <a:spLocks noGrp="1"/>
          </p:cNvSpPr>
          <p:nvPr>
            <p:ph type="subTitle" idx="1"/>
          </p:nvPr>
        </p:nvSpPr>
        <p:spPr>
          <a:xfrm>
            <a:off x="3408916" y="3537481"/>
            <a:ext cx="2168775" cy="5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Whitney Clarke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C4A2CA-E316-A3D2-0DF3-CBD561D03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916" y="1396910"/>
            <a:ext cx="2247900" cy="2153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Google Shape;418;p45">
            <a:extLst>
              <a:ext uri="{FF2B5EF4-FFF2-40B4-BE49-F238E27FC236}">
                <a16:creationId xmlns:a16="http://schemas.microsoft.com/office/drawing/2014/main" id="{04735ECB-8F7F-0784-F92C-ED51BCEDE0BB}"/>
              </a:ext>
            </a:extLst>
          </p:cNvPr>
          <p:cNvSpPr txBox="1">
            <a:spLocks/>
          </p:cNvSpPr>
          <p:nvPr/>
        </p:nvSpPr>
        <p:spPr>
          <a:xfrm>
            <a:off x="466913" y="3510371"/>
            <a:ext cx="2168775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Stacey Cabrera</a:t>
            </a:r>
          </a:p>
          <a:p>
            <a:endParaRPr lang="en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7B92654-1312-63D6-9862-3521CBB37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6476" y="1323245"/>
            <a:ext cx="2361538" cy="2175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Google Shape;418;p45">
            <a:extLst>
              <a:ext uri="{FF2B5EF4-FFF2-40B4-BE49-F238E27FC236}">
                <a16:creationId xmlns:a16="http://schemas.microsoft.com/office/drawing/2014/main" id="{42DA7A1C-C948-15EE-6FEB-F446B86F88C2}"/>
              </a:ext>
            </a:extLst>
          </p:cNvPr>
          <p:cNvSpPr txBox="1">
            <a:spLocks/>
          </p:cNvSpPr>
          <p:nvPr/>
        </p:nvSpPr>
        <p:spPr>
          <a:xfrm>
            <a:off x="6411930" y="3539930"/>
            <a:ext cx="2265157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Michael Spooner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9F7D8A-AB9D-048C-C690-2F33FA2E1054}"/>
              </a:ext>
            </a:extLst>
          </p:cNvPr>
          <p:cNvSpPr txBox="1"/>
          <p:nvPr/>
        </p:nvSpPr>
        <p:spPr>
          <a:xfrm>
            <a:off x="6034303" y="3934820"/>
            <a:ext cx="2852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Doctoral Student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Industrial/Organizational Psychology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Florida International University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9D7744-F4B6-3010-3D26-1EAA2968327D}"/>
              </a:ext>
            </a:extLst>
          </p:cNvPr>
          <p:cNvSpPr txBox="1"/>
          <p:nvPr/>
        </p:nvSpPr>
        <p:spPr>
          <a:xfrm>
            <a:off x="2839470" y="3933381"/>
            <a:ext cx="3137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Doctoral Student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Counseling Psychology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University of Illinois, Urbana-Champagne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75F8F4-B8C1-3854-FB30-0D76AAE93FF2}"/>
              </a:ext>
            </a:extLst>
          </p:cNvPr>
          <p:cNvSpPr txBox="1"/>
          <p:nvPr/>
        </p:nvSpPr>
        <p:spPr>
          <a:xfrm>
            <a:off x="52758" y="3929560"/>
            <a:ext cx="2795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Doctoral Student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Community &amp; Applied Developmental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University of Illinois - Chicago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358742-20ED-CFDA-81C9-909517A60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276" y="1396909"/>
            <a:ext cx="1867054" cy="2140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34503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5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PREP Alums: Where are They Now?</a:t>
            </a:r>
            <a:endParaRPr dirty="0"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</p:txBody>
      </p:sp>
      <p:sp>
        <p:nvSpPr>
          <p:cNvPr id="418" name="Google Shape;418;p45"/>
          <p:cNvSpPr txBox="1">
            <a:spLocks noGrp="1"/>
          </p:cNvSpPr>
          <p:nvPr>
            <p:ph type="subTitle" idx="1"/>
          </p:nvPr>
        </p:nvSpPr>
        <p:spPr>
          <a:xfrm>
            <a:off x="3408916" y="3537481"/>
            <a:ext cx="2416108" cy="5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Dominique Austin</a:t>
            </a:r>
          </a:p>
        </p:txBody>
      </p:sp>
      <p:sp>
        <p:nvSpPr>
          <p:cNvPr id="24" name="Google Shape;418;p45">
            <a:extLst>
              <a:ext uri="{FF2B5EF4-FFF2-40B4-BE49-F238E27FC236}">
                <a16:creationId xmlns:a16="http://schemas.microsoft.com/office/drawing/2014/main" id="{04735ECB-8F7F-0784-F92C-ED51BCEDE0BB}"/>
              </a:ext>
            </a:extLst>
          </p:cNvPr>
          <p:cNvSpPr txBox="1">
            <a:spLocks/>
          </p:cNvSpPr>
          <p:nvPr/>
        </p:nvSpPr>
        <p:spPr>
          <a:xfrm>
            <a:off x="466913" y="3510371"/>
            <a:ext cx="2292343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Carlos Melendez</a:t>
            </a:r>
          </a:p>
          <a:p>
            <a:endParaRPr lang="en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Google Shape;418;p45">
            <a:extLst>
              <a:ext uri="{FF2B5EF4-FFF2-40B4-BE49-F238E27FC236}">
                <a16:creationId xmlns:a16="http://schemas.microsoft.com/office/drawing/2014/main" id="{42DA7A1C-C948-15EE-6FEB-F446B86F88C2}"/>
              </a:ext>
            </a:extLst>
          </p:cNvPr>
          <p:cNvSpPr txBox="1">
            <a:spLocks/>
          </p:cNvSpPr>
          <p:nvPr/>
        </p:nvSpPr>
        <p:spPr>
          <a:xfrm>
            <a:off x="6411930" y="3539930"/>
            <a:ext cx="2265157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Silvia Serrano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9F7D8A-AB9D-048C-C690-2F33FA2E1054}"/>
              </a:ext>
            </a:extLst>
          </p:cNvPr>
          <p:cNvSpPr txBox="1"/>
          <p:nvPr/>
        </p:nvSpPr>
        <p:spPr>
          <a:xfrm>
            <a:off x="6565698" y="3934820"/>
            <a:ext cx="1789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Doctoral Student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Counseling Psychology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University of Auburn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75F8F4-B8C1-3854-FB30-0D76AAE93FF2}"/>
              </a:ext>
            </a:extLst>
          </p:cNvPr>
          <p:cNvSpPr txBox="1"/>
          <p:nvPr/>
        </p:nvSpPr>
        <p:spPr>
          <a:xfrm>
            <a:off x="52758" y="3929560"/>
            <a:ext cx="2795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Doctoral Student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Community &amp; Applied Developmental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University of Illinois - Chicago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3EFEC1-85E4-E160-E012-F40B25B53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324" y="1142473"/>
            <a:ext cx="2308700" cy="2403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523D36-A169-1A8E-EB7B-EE54B2F643E0}"/>
              </a:ext>
            </a:extLst>
          </p:cNvPr>
          <p:cNvSpPr txBox="1"/>
          <p:nvPr/>
        </p:nvSpPr>
        <p:spPr>
          <a:xfrm>
            <a:off x="3498604" y="3929559"/>
            <a:ext cx="2146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Doctoral Student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Criminal Justice</a:t>
            </a:r>
          </a:p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City University of New York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CC3E86-C63A-F4ED-31C8-4200C96AD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5723" y="1146077"/>
            <a:ext cx="2308701" cy="2384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E491A5-6DB8-09A3-C86D-6EFA37BD3C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954" y="1148215"/>
            <a:ext cx="2091729" cy="2398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74054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6388E-D53B-A20A-2A63-21531EE91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</p:spPr>
        <p:txBody>
          <a:bodyPr wrap="square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500" dirty="0">
                <a:solidFill>
                  <a:schemeClr val="accent5">
                    <a:lumMod val="50000"/>
                  </a:schemeClr>
                </a:solidFill>
              </a:rPr>
              <a:t>Transfer Integration Program for Psychology Students (TIPS)</a:t>
            </a: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E3DB1815-72F1-B970-3F11-508B7AB39AAB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804332" y="1295400"/>
            <a:ext cx="7145867" cy="2310200"/>
          </a:xfrm>
        </p:spPr>
        <p:txBody>
          <a:bodyPr/>
          <a:lstStyle/>
          <a:p>
            <a:pPr marL="114300" indent="0">
              <a:buSzPct val="150000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Purpose:</a:t>
            </a:r>
          </a:p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Build community among cohorts of transfer students</a:t>
            </a:r>
          </a:p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Dedicated academic advisor</a:t>
            </a:r>
          </a:p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Monthly lunch &amp; learns with cohort and advisor on thoughtfully timed topics, share opportunities and expand network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D284A8-F5E5-F1B6-32D9-B445D4747E4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0175" y="2787125"/>
            <a:ext cx="2867025" cy="191135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70468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6388E-D53B-A20A-2A63-21531EE91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</p:spPr>
        <p:txBody>
          <a:bodyPr wrap="square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Transfer Integration Program for Psychology Students</a:t>
            </a: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E3DB1815-72F1-B970-3F11-508B7AB39AAB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626761" y="1642534"/>
            <a:ext cx="7364714" cy="3225800"/>
          </a:xfrm>
        </p:spPr>
        <p:txBody>
          <a:bodyPr/>
          <a:lstStyle/>
          <a:p>
            <a:pPr marL="114300" indent="0">
              <a:buSzPct val="150000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Restart: Climate survey data; informal interviews of transfer students; transfer student leader</a:t>
            </a:r>
          </a:p>
          <a:p>
            <a:pPr marL="114300" indent="0">
              <a:buSzPct val="150000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Community building within major may not be top priority</a:t>
            </a:r>
          </a:p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Often little free time for lunch &amp; learns</a:t>
            </a:r>
          </a:p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Targeted and timely emails are more effective</a:t>
            </a:r>
          </a:p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Dedicated academic advisor - Individual advisor meetings upon request</a:t>
            </a:r>
          </a:p>
          <a:p>
            <a:pPr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Those who are interested in more involvement are encouraged to join PREP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DA8D90-50EA-F604-751C-6956EF3A3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89890">
            <a:off x="7523530" y="1073822"/>
            <a:ext cx="1514701" cy="151976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6118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6F117-5979-D367-6F61-79132B3C9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67" y="336482"/>
            <a:ext cx="7713600" cy="572700"/>
          </a:xfrm>
        </p:spPr>
        <p:txBody>
          <a:bodyPr/>
          <a:lstStyle/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En</a:t>
            </a:r>
            <a:r>
              <a:rPr lang="en-US" dirty="0" err="1">
                <a:solidFill>
                  <a:srgbClr val="FF0000"/>
                </a:solidFill>
              </a:rPr>
              <a:t>TER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the </a:t>
            </a: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hD Workshop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88FC48-6C56-C343-CFFE-4F63C0B66342}"/>
              </a:ext>
            </a:extLst>
          </p:cNvPr>
          <p:cNvSpPr txBox="1"/>
          <p:nvPr/>
        </p:nvSpPr>
        <p:spPr>
          <a:xfrm>
            <a:off x="4203442" y="1402479"/>
            <a:ext cx="47712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Annual full day workshop designed to demystify doctoral programs in psychology 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First and second year undergraduates are welcome to apply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First generation, historically excluded, and students from low- income households are especially encouraged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37061F-2B83-87E6-83FC-B7A00E8EC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1402479"/>
            <a:ext cx="3225800" cy="3404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18331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EC543-F81E-3264-B92C-40B284417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242" y="219395"/>
            <a:ext cx="7713600" cy="57270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Enter the PhD – Participants &amp; Agenda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6B32CB-E931-1F82-5B3C-660F44530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135" y="4201389"/>
            <a:ext cx="1608678" cy="889567"/>
          </a:xfrm>
          <a:prstGeom prst="rect">
            <a:avLst/>
          </a:prstGeom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E2B687-3B10-33A3-449C-E6989EF66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7906" y="4241721"/>
            <a:ext cx="842246" cy="842246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03BAD-EF00-71A8-7A98-006898546C54}"/>
              </a:ext>
            </a:extLst>
          </p:cNvPr>
          <p:cNvSpPr txBox="1"/>
          <p:nvPr/>
        </p:nvSpPr>
        <p:spPr>
          <a:xfrm>
            <a:off x="534049" y="985796"/>
            <a:ext cx="416162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2019 - 14 students from UMD only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2024 - 47 students from 5 universities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Broad departmental participation</a:t>
            </a:r>
          </a:p>
          <a:p>
            <a:pPr marL="342900" lvl="2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Approx 15 faculty &amp; 5 doctoral students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51A85B8-CE95-C327-CC9C-67555459B3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468566"/>
              </p:ext>
            </p:extLst>
          </p:nvPr>
        </p:nvGraphicFramePr>
        <p:xfrm>
          <a:off x="5071533" y="911004"/>
          <a:ext cx="3560491" cy="4001646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3560491">
                  <a:extLst>
                    <a:ext uri="{9D8B030D-6E8A-4147-A177-3AD203B41FA5}">
                      <a16:colId xmlns:a16="http://schemas.microsoft.com/office/drawing/2014/main" val="1553273806"/>
                    </a:ext>
                  </a:extLst>
                </a:gridCol>
              </a:tblGrid>
              <a:tr h="28062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Agenda</a:t>
                      </a:r>
                      <a:endParaRPr lang="en-US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Bradley Hand ITC" panose="03070402050302030203" pitchFamily="66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805628"/>
                  </a:ext>
                </a:extLst>
              </a:tr>
              <a:tr h="484372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ndika" panose="020B0604020202020204" charset="0"/>
                          <a:ea typeface="Andika" panose="020B0604020202020204" charset="0"/>
                          <a:cs typeface="Andika" panose="020B0604020202020204" charset="0"/>
                        </a:rPr>
                        <a:t>Grad School Information Session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709891"/>
                  </a:ext>
                </a:extLst>
              </a:tr>
              <a:tr h="335973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ndika" panose="020B0604020202020204" charset="0"/>
                          <a:ea typeface="Andika" panose="020B0604020202020204" charset="0"/>
                          <a:cs typeface="Andika" panose="020B0604020202020204" charset="0"/>
                        </a:rPr>
                        <a:t>Faculty Research Blitz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224569"/>
                  </a:ext>
                </a:extLst>
              </a:tr>
              <a:tr h="335973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ndika" panose="020B0604020202020204" charset="0"/>
                          <a:ea typeface="Andika" panose="020B0604020202020204" charset="0"/>
                          <a:cs typeface="Andika" panose="020B0604020202020204" charset="0"/>
                        </a:rPr>
                        <a:t>Practitioner Panel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183153"/>
                  </a:ext>
                </a:extLst>
              </a:tr>
              <a:tr h="587953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ndika" panose="020B0604020202020204" charset="0"/>
                          <a:ea typeface="Andika" panose="020B0604020202020204" charset="0"/>
                          <a:cs typeface="Andika" panose="020B0604020202020204" charset="0"/>
                        </a:rPr>
                        <a:t>Grad Student Roundtable </a:t>
                      </a:r>
                    </a:p>
                    <a:p>
                      <a:pPr algn="ctr"/>
                      <a:r>
                        <a:rPr lang="en-US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ndika" panose="020B0604020202020204" charset="0"/>
                          <a:ea typeface="Andika" panose="020B0604020202020204" charset="0"/>
                          <a:cs typeface="Andika" panose="020B0604020202020204" charset="0"/>
                        </a:rPr>
                        <a:t>&amp; Lunch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113809"/>
                  </a:ext>
                </a:extLst>
              </a:tr>
              <a:tr h="587953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ndika" panose="020B0604020202020204" charset="0"/>
                          <a:ea typeface="Andika" panose="020B0604020202020204" charset="0"/>
                          <a:cs typeface="Andika" panose="020B0604020202020204" charset="0"/>
                        </a:rPr>
                        <a:t>Lab Crawl &amp;</a:t>
                      </a:r>
                    </a:p>
                    <a:p>
                      <a:pPr algn="ctr"/>
                      <a:r>
                        <a:rPr lang="en-US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ndika" panose="020B0604020202020204" charset="0"/>
                          <a:ea typeface="Andika" panose="020B0604020202020204" charset="0"/>
                          <a:cs typeface="Andika" panose="020B0604020202020204" charset="0"/>
                        </a:rPr>
                        <a:t>SRI Information Session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312153"/>
                  </a:ext>
                </a:extLst>
              </a:tr>
              <a:tr h="335973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ndika" panose="020B0604020202020204" charset="0"/>
                          <a:ea typeface="Andika" panose="020B0604020202020204" charset="0"/>
                          <a:cs typeface="Andika" panose="020B0604020202020204" charset="0"/>
                        </a:rPr>
                        <a:t>Faculty Roundtables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844286"/>
                  </a:ext>
                </a:extLst>
              </a:tr>
              <a:tr h="679326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ndika" panose="020B0604020202020204" charset="0"/>
                          <a:ea typeface="Andika" panose="020B0604020202020204" charset="0"/>
                          <a:cs typeface="Andika" panose="020B0604020202020204" charset="0"/>
                        </a:rPr>
                        <a:t>Mentoring Workshop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210095"/>
                  </a:ext>
                </a:extLst>
              </a:tr>
            </a:tbl>
          </a:graphicData>
        </a:graphic>
      </p:graphicFrame>
      <p:pic>
        <p:nvPicPr>
          <p:cNvPr id="1028" name="Picture 4" descr="How to use our logo | Oklahoma State ...">
            <a:extLst>
              <a:ext uri="{FF2B5EF4-FFF2-40B4-BE49-F238E27FC236}">
                <a16:creationId xmlns:a16="http://schemas.microsoft.com/office/drawing/2014/main" id="{47A0DF70-6402-45E0-42D4-1C80DC398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15" y="4361425"/>
            <a:ext cx="1288234" cy="66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07DCE5-8A18-3F0A-7530-F0810CB3E6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68" y="4241721"/>
            <a:ext cx="808904" cy="808904"/>
          </a:xfrm>
          <a:prstGeom prst="rect">
            <a:avLst/>
          </a:prstGeom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410A92-3B8F-F151-6BDE-8BBB8A23F3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8842" y="4167724"/>
            <a:ext cx="831065" cy="84224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25481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EC543-F81E-3264-B92C-40B28441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Enter the PhD – Pre &amp; Post Survey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DB59B88-8F66-2278-4451-61A06246D4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748755"/>
              </p:ext>
            </p:extLst>
          </p:nvPr>
        </p:nvGraphicFramePr>
        <p:xfrm>
          <a:off x="803867" y="1267083"/>
          <a:ext cx="6316601" cy="252984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4399203">
                  <a:extLst>
                    <a:ext uri="{9D8B030D-6E8A-4147-A177-3AD203B41FA5}">
                      <a16:colId xmlns:a16="http://schemas.microsoft.com/office/drawing/2014/main" val="1956202396"/>
                    </a:ext>
                  </a:extLst>
                </a:gridCol>
                <a:gridCol w="969130">
                  <a:extLst>
                    <a:ext uri="{9D8B030D-6E8A-4147-A177-3AD203B41FA5}">
                      <a16:colId xmlns:a16="http://schemas.microsoft.com/office/drawing/2014/main" val="1804673264"/>
                    </a:ext>
                  </a:extLst>
                </a:gridCol>
                <a:gridCol w="948268">
                  <a:extLst>
                    <a:ext uri="{9D8B030D-6E8A-4147-A177-3AD203B41FA5}">
                      <a16:colId xmlns:a16="http://schemas.microsoft.com/office/drawing/2014/main" val="1278412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Survey 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Before (out of 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After (out of 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9009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 am interested in pursuing a Ph.D. in Psychology</a:t>
                      </a:r>
                    </a:p>
                    <a:p>
                      <a:endParaRPr lang="en-US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5.87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5.98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81965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 feel confident that I know what it takes to put together a strong application for Ph.D. programs in Psychology.</a:t>
                      </a:r>
                    </a:p>
                    <a:p>
                      <a:endParaRPr lang="en-US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5.94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07266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I have a good understanding of what the UMD Psychology Department Ph.D. programs offer.</a:t>
                      </a:r>
                      <a:endParaRPr lang="en-US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3.53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5.78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365039"/>
                  </a:ext>
                </a:extLst>
              </a:tr>
            </a:tbl>
          </a:graphicData>
        </a:graphic>
      </p:graphicFrame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45D2D6F8-5FF7-02CD-C894-2A61ECA17783}"/>
              </a:ext>
            </a:extLst>
          </p:cNvPr>
          <p:cNvSpPr/>
          <p:nvPr/>
        </p:nvSpPr>
        <p:spPr>
          <a:xfrm>
            <a:off x="7345706" y="1329267"/>
            <a:ext cx="1417294" cy="1574800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I valued the openness and transparency of the panel…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BE3D0332-3965-7D30-567D-320DD246F467}"/>
              </a:ext>
            </a:extLst>
          </p:cNvPr>
          <p:cNvSpPr/>
          <p:nvPr/>
        </p:nvSpPr>
        <p:spPr>
          <a:xfrm>
            <a:off x="803866" y="4074930"/>
            <a:ext cx="3796935" cy="847452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… the knowledge I gained about what a Ph.D. entails. I thought that it was just more school …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70E1B504-55A9-7B63-8826-14A8CD9F8D01}"/>
              </a:ext>
            </a:extLst>
          </p:cNvPr>
          <p:cNvSpPr/>
          <p:nvPr/>
        </p:nvSpPr>
        <p:spPr>
          <a:xfrm>
            <a:off x="4788264" y="4046281"/>
            <a:ext cx="3796935" cy="847452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..hearing more about what the faculty are looking for and the steps I should be taking to be ready for later…</a:t>
            </a:r>
          </a:p>
        </p:txBody>
      </p:sp>
    </p:spTree>
    <p:extLst>
      <p:ext uri="{BB962C8B-B14F-4D97-AF65-F5344CB8AC3E}">
        <p14:creationId xmlns:p14="http://schemas.microsoft.com/office/powerpoint/2010/main" val="318835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5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Resources &amp; Lessons Learned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1" name="Google Shape;281;p35"/>
          <p:cNvSpPr txBox="1">
            <a:spLocks noGrp="1"/>
          </p:cNvSpPr>
          <p:nvPr>
            <p:ph type="subTitle" idx="1"/>
          </p:nvPr>
        </p:nvSpPr>
        <p:spPr>
          <a:xfrm>
            <a:off x="996855" y="1123265"/>
            <a:ext cx="2058000" cy="76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People</a:t>
            </a:r>
            <a:endParaRPr dirty="0"/>
          </a:p>
        </p:txBody>
      </p:sp>
      <p:sp>
        <p:nvSpPr>
          <p:cNvPr id="282" name="Google Shape;282;p35"/>
          <p:cNvSpPr txBox="1">
            <a:spLocks noGrp="1"/>
          </p:cNvSpPr>
          <p:nvPr>
            <p:ph type="subTitle" idx="2"/>
          </p:nvPr>
        </p:nvSpPr>
        <p:spPr>
          <a:xfrm>
            <a:off x="1102430" y="1943156"/>
            <a:ext cx="2058000" cy="23705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Most important!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Small effort by many faculty and graduate students makes a huge difference.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Build some responsibilities into committee work – broadens the investment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Strong collaborations with students is VIP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Leadership presence and involvement</a:t>
            </a:r>
          </a:p>
        </p:txBody>
      </p:sp>
      <p:sp>
        <p:nvSpPr>
          <p:cNvPr id="283" name="Google Shape;283;p35"/>
          <p:cNvSpPr txBox="1">
            <a:spLocks noGrp="1"/>
          </p:cNvSpPr>
          <p:nvPr>
            <p:ph type="subTitle" idx="3"/>
          </p:nvPr>
        </p:nvSpPr>
        <p:spPr>
          <a:xfrm>
            <a:off x="3606327" y="1123265"/>
            <a:ext cx="2482820" cy="76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Time &amp; Rewards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4" name="Google Shape;284;p35"/>
          <p:cNvSpPr txBox="1">
            <a:spLocks noGrp="1"/>
          </p:cNvSpPr>
          <p:nvPr>
            <p:ph type="subTitle" idx="4"/>
          </p:nvPr>
        </p:nvSpPr>
        <p:spPr>
          <a:xfrm>
            <a:off x="3706787" y="1943156"/>
            <a:ext cx="2058000" cy="22017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How can efforts be considered ‘on load’ or part of a person’s core duties? (Undergraduate Director? Asst Chair?)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“Prime time” (facutly meeting) allotted to presenting the initiatives and engaging faculty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How can the department reward a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nd</a:t>
            </a: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 show value for the work (awards/recognition?)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5" name="Google Shape;285;p35"/>
          <p:cNvSpPr txBox="1">
            <a:spLocks noGrp="1"/>
          </p:cNvSpPr>
          <p:nvPr>
            <p:ph type="subTitle" idx="5"/>
          </p:nvPr>
        </p:nvSpPr>
        <p:spPr>
          <a:xfrm>
            <a:off x="6215799" y="1123265"/>
            <a:ext cx="2058000" cy="76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Funding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6" name="Google Shape;286;p35"/>
          <p:cNvSpPr txBox="1">
            <a:spLocks noGrp="1"/>
          </p:cNvSpPr>
          <p:nvPr>
            <p:ph type="subTitle" idx="6"/>
          </p:nvPr>
        </p:nvSpPr>
        <p:spPr>
          <a:xfrm>
            <a:off x="6308932" y="1943156"/>
            <a:ext cx="2058000" cy="24679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On load teaching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Core duties for UG Director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Fundraising efforts for scholarships, graduate school applications, conference and interview travel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Departmental support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Teaching grants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3"/>
          <p:cNvSpPr/>
          <p:nvPr/>
        </p:nvSpPr>
        <p:spPr>
          <a:xfrm>
            <a:off x="720075" y="1143600"/>
            <a:ext cx="3658800" cy="355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Define Goals</a:t>
            </a:r>
            <a:endParaRPr sz="1200" b="1" dirty="0"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392" name="Google Shape;392;p43"/>
          <p:cNvSpPr/>
          <p:nvPr/>
        </p:nvSpPr>
        <p:spPr>
          <a:xfrm>
            <a:off x="720075" y="1499125"/>
            <a:ext cx="3658800" cy="1303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Identify factors influencing a diverse pipeline in your context</a:t>
            </a:r>
          </a:p>
          <a:p>
            <a:pPr marL="171450" lvl="0" indent="-1714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What are your constraints and barriers?</a:t>
            </a:r>
          </a:p>
          <a:p>
            <a:pPr marL="171450" lvl="0" indent="-1714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What action is possible and how?</a:t>
            </a:r>
          </a:p>
          <a:p>
            <a:pPr marL="171450" lvl="0" indent="-1714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Which resources can be leveraged?</a:t>
            </a:r>
          </a:p>
        </p:txBody>
      </p:sp>
      <p:sp>
        <p:nvSpPr>
          <p:cNvPr id="393" name="Google Shape;393;p43"/>
          <p:cNvSpPr/>
          <p:nvPr/>
        </p:nvSpPr>
        <p:spPr>
          <a:xfrm>
            <a:off x="4688975" y="1143600"/>
            <a:ext cx="3658800" cy="355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Collaborate</a:t>
            </a:r>
            <a:endParaRPr sz="1200" b="1" dirty="0"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394" name="Google Shape;394;p43"/>
          <p:cNvSpPr/>
          <p:nvPr/>
        </p:nvSpPr>
        <p:spPr>
          <a:xfrm>
            <a:off x="4688975" y="1499125"/>
            <a:ext cx="3658800" cy="1303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34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Involve students, student groups, and student leaders at each stage</a:t>
            </a:r>
          </a:p>
          <a:p>
            <a:pPr marL="285750" lvl="0" indent="-234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Engage faculty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5" name="Google Shape;395;p43"/>
          <p:cNvSpPr/>
          <p:nvPr/>
        </p:nvSpPr>
        <p:spPr>
          <a:xfrm>
            <a:off x="720075" y="2949500"/>
            <a:ext cx="3658800" cy="355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Recruitment &amp; Roll Out</a:t>
            </a:r>
            <a:endParaRPr sz="1200" b="1" dirty="0"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396" name="Google Shape;396;p43"/>
          <p:cNvSpPr/>
          <p:nvPr/>
        </p:nvSpPr>
        <p:spPr>
          <a:xfrm>
            <a:off x="720075" y="3305000"/>
            <a:ext cx="3658800" cy="1303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34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First generation student organizations/events</a:t>
            </a:r>
          </a:p>
          <a:p>
            <a:pPr marL="285750" lvl="0" indent="-234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Transfer student organizations/events</a:t>
            </a:r>
          </a:p>
          <a:p>
            <a:pPr marL="285750" lvl="0" indent="-234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Affinity groups</a:t>
            </a:r>
          </a:p>
          <a:p>
            <a:pPr marL="285750" lvl="0" indent="-234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Engage student leaders in roll out</a:t>
            </a:r>
            <a:endParaRPr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7" name="Google Shape;397;p43"/>
          <p:cNvSpPr/>
          <p:nvPr/>
        </p:nvSpPr>
        <p:spPr>
          <a:xfrm>
            <a:off x="4688975" y="2949500"/>
            <a:ext cx="3658800" cy="3555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Assessment and Revision</a:t>
            </a:r>
            <a:endParaRPr sz="1200" b="1" dirty="0"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398" name="Google Shape;398;p43"/>
          <p:cNvSpPr/>
          <p:nvPr/>
        </p:nvSpPr>
        <p:spPr>
          <a:xfrm>
            <a:off x="4688975" y="3305000"/>
            <a:ext cx="3658800" cy="1303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34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</a:pPr>
            <a:endParaRPr sz="1000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99" name="Google Shape;399;p43"/>
          <p:cNvCxnSpPr>
            <a:stCxn id="392" idx="3"/>
            <a:endCxn id="394" idx="1"/>
          </p:cNvCxnSpPr>
          <p:nvPr/>
        </p:nvCxnSpPr>
        <p:spPr>
          <a:xfrm>
            <a:off x="4378875" y="2150875"/>
            <a:ext cx="310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00" name="Google Shape;400;p43"/>
          <p:cNvCxnSpPr>
            <a:stCxn id="394" idx="3"/>
            <a:endCxn id="396" idx="1"/>
          </p:cNvCxnSpPr>
          <p:nvPr/>
        </p:nvCxnSpPr>
        <p:spPr>
          <a:xfrm flipH="1">
            <a:off x="719975" y="2150875"/>
            <a:ext cx="7627800" cy="1806000"/>
          </a:xfrm>
          <a:prstGeom prst="bentConnector5">
            <a:avLst>
              <a:gd name="adj1" fmla="val -3122"/>
              <a:gd name="adj2" fmla="val 40253"/>
              <a:gd name="adj3" fmla="val 10312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01" name="Google Shape;401;p43"/>
          <p:cNvCxnSpPr>
            <a:stCxn id="396" idx="3"/>
            <a:endCxn id="398" idx="1"/>
          </p:cNvCxnSpPr>
          <p:nvPr/>
        </p:nvCxnSpPr>
        <p:spPr>
          <a:xfrm>
            <a:off x="4378875" y="3956750"/>
            <a:ext cx="310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Google Shape;348;p41">
            <a:extLst>
              <a:ext uri="{FF2B5EF4-FFF2-40B4-BE49-F238E27FC236}">
                <a16:creationId xmlns:a16="http://schemas.microsoft.com/office/drawing/2014/main" id="{C2788AC3-FBA7-C2D4-4F3D-4C8E52EFBEA3}"/>
              </a:ext>
            </a:extLst>
          </p:cNvPr>
          <p:cNvSpPr txBox="1">
            <a:spLocks/>
          </p:cNvSpPr>
          <p:nvPr/>
        </p:nvSpPr>
        <p:spPr>
          <a:xfrm>
            <a:off x="634175" y="65287"/>
            <a:ext cx="7713600" cy="66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dika"/>
              <a:buNone/>
              <a:defRPr sz="3000" b="1" i="0" u="none" strike="noStrike" cap="none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defRPr>
            </a:lvl9pPr>
          </a:lstStyle>
          <a:p>
            <a:r>
              <a:rPr lang="en-US" dirty="0"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Creating an Inclusive Pipeline in a Changing Landscape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B1047D-3F4D-7ED1-FC86-61CF8BE2C1B0}"/>
              </a:ext>
            </a:extLst>
          </p:cNvPr>
          <p:cNvSpPr txBox="1"/>
          <p:nvPr/>
        </p:nvSpPr>
        <p:spPr>
          <a:xfrm>
            <a:off x="4688975" y="3397055"/>
            <a:ext cx="35406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34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How is success defined?</a:t>
            </a:r>
          </a:p>
          <a:p>
            <a:pPr marL="285750" lvl="0" indent="-234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</a:pPr>
            <a:r>
              <a:rPr lang="en-US" dirty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Assess, revise, assess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D6B92-8B6D-F8E8-1522-03E9FA2DFF64}"/>
              </a:ext>
            </a:extLst>
          </p:cNvPr>
          <p:cNvSpPr txBox="1">
            <a:spLocks/>
          </p:cNvSpPr>
          <p:nvPr/>
        </p:nvSpPr>
        <p:spPr>
          <a:xfrm>
            <a:off x="842270" y="162729"/>
            <a:ext cx="7713600" cy="572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000" dirty="0"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Discussion: </a:t>
            </a:r>
            <a:r>
              <a:rPr lang="en-US" sz="3200" dirty="0"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Creating an Inclusive Pipeline in a Changing Landscape</a:t>
            </a:r>
            <a:endParaRPr lang="en-US" sz="3200" dirty="0"/>
          </a:p>
          <a:p>
            <a:endParaRPr lang="en-US" sz="3000" b="1" dirty="0"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br>
              <a:rPr lang="en-US" sz="3000" dirty="0"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</a:br>
            <a:endParaRPr lang="en-US" sz="3000" dirty="0"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570E787-EEF2-41F5-EB92-4D4DC6FAB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1304" y="1339050"/>
            <a:ext cx="7561391" cy="1232700"/>
          </a:xfrm>
        </p:spPr>
        <p:txBody>
          <a:bodyPr/>
          <a:lstStyle/>
          <a:p>
            <a:pPr marL="114300" indent="0">
              <a:buNone/>
            </a:pPr>
            <a:r>
              <a:rPr lang="en-US" dirty="0"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1. What do you see as the most challenging barriers to implementing initiatives to foster inclusion of historically excluded groups at your own institutions?</a:t>
            </a:r>
          </a:p>
          <a:p>
            <a:pPr marL="114300" indent="0">
              <a:buNone/>
            </a:pPr>
            <a:endParaRPr lang="en-US" dirty="0"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114300" indent="0">
              <a:buNone/>
            </a:pPr>
            <a:r>
              <a:rPr lang="en-US" dirty="0"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2. What strategies could be employed to address those barriers?</a:t>
            </a:r>
          </a:p>
          <a:p>
            <a:pPr marL="114300" indent="0">
              <a:buNone/>
            </a:pPr>
            <a:endParaRPr lang="en-US" dirty="0"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114300" indent="0">
              <a:buNone/>
            </a:pPr>
            <a:r>
              <a:rPr lang="en-US" dirty="0"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3. What programs are you implementing at your own institutions?</a:t>
            </a:r>
          </a:p>
          <a:p>
            <a:pPr marL="114300" indent="0">
              <a:buNone/>
            </a:pPr>
            <a:endParaRPr lang="en-US" dirty="0"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114300" indent="0">
              <a:buNone/>
            </a:pPr>
            <a:r>
              <a:rPr lang="en-US" dirty="0"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4. What is one feasible step that you can now take toward fostering greater inclusion?</a:t>
            </a:r>
          </a:p>
        </p:txBody>
      </p:sp>
    </p:spTree>
    <p:extLst>
      <p:ext uri="{BB962C8B-B14F-4D97-AF65-F5344CB8AC3E}">
        <p14:creationId xmlns:p14="http://schemas.microsoft.com/office/powerpoint/2010/main" val="1145068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3BBB404-3DA3-C142-5332-A18B95D4D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175" y="445025"/>
            <a:ext cx="7713600" cy="572700"/>
          </a:xfrm>
        </p:spPr>
        <p:txBody>
          <a:bodyPr/>
          <a:lstStyle/>
          <a:p>
            <a:r>
              <a:rPr lang="en-US" sz="3200" b="1" i="0" u="none" strike="noStrike" cap="none" dirty="0">
                <a:solidFill>
                  <a:schemeClr val="accent5">
                    <a:lumMod val="50000"/>
                  </a:schemeClr>
                </a:solidFill>
                <a:latin typeface="Andika"/>
                <a:ea typeface="Andika"/>
                <a:cs typeface="Andika"/>
                <a:sym typeface="Andika"/>
              </a:rPr>
              <a:t>Overview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514A81-B1E7-DCE2-CDF0-83722453A002}"/>
              </a:ext>
            </a:extLst>
          </p:cNvPr>
          <p:cNvSpPr txBox="1"/>
          <p:nvPr/>
        </p:nvSpPr>
        <p:spPr>
          <a:xfrm>
            <a:off x="715175" y="1152475"/>
            <a:ext cx="7713600" cy="3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rmAutofit/>
          </a:bodyPr>
          <a:lstStyle/>
          <a:p>
            <a:pPr marL="400050" indent="-285750">
              <a:lnSpc>
                <a:spcPct val="105000"/>
              </a:lnSpc>
              <a:spcAft>
                <a:spcPts val="600"/>
              </a:spcAft>
              <a:buClr>
                <a:schemeClr val="dk2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  <a:sym typeface="Lato"/>
              </a:rPr>
              <a:t>Factors Influencing an Inclusive Pipeline</a:t>
            </a:r>
          </a:p>
          <a:p>
            <a:pPr marL="400050" indent="-285750">
              <a:lnSpc>
                <a:spcPct val="105000"/>
              </a:lnSpc>
              <a:spcAft>
                <a:spcPts val="600"/>
              </a:spcAft>
              <a:buClr>
                <a:schemeClr val="dk2"/>
              </a:buClr>
              <a:buSzPct val="150000"/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  <a:sym typeface="Lato"/>
            </a:endParaRPr>
          </a:p>
          <a:p>
            <a:pPr marL="400050" indent="-285750">
              <a:lnSpc>
                <a:spcPct val="105000"/>
              </a:lnSpc>
              <a:spcAft>
                <a:spcPts val="600"/>
              </a:spcAft>
              <a:buClr>
                <a:schemeClr val="dk2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  <a:sym typeface="Lato"/>
              </a:rPr>
              <a:t>PREP, TIPS, and Enter the PhD: Three initiatives to Build a More Inclusive Pipeline</a:t>
            </a:r>
          </a:p>
          <a:p>
            <a:pPr marL="400050" indent="-285750">
              <a:lnSpc>
                <a:spcPct val="105000"/>
              </a:lnSpc>
              <a:spcAft>
                <a:spcPts val="600"/>
              </a:spcAft>
              <a:buClr>
                <a:schemeClr val="dk2"/>
              </a:buClr>
              <a:buSzPct val="150000"/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  <a:sym typeface="Lato"/>
            </a:endParaRPr>
          </a:p>
          <a:p>
            <a:pPr marL="400050" indent="-285750">
              <a:lnSpc>
                <a:spcPct val="105000"/>
              </a:lnSpc>
              <a:spcAft>
                <a:spcPts val="600"/>
              </a:spcAft>
              <a:buClr>
                <a:schemeClr val="dk2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  <a:sym typeface="Lato"/>
              </a:rPr>
              <a:t>Outcomes and Lessons Learned</a:t>
            </a:r>
          </a:p>
          <a:p>
            <a:pPr marL="400050" indent="-285750">
              <a:lnSpc>
                <a:spcPct val="105000"/>
              </a:lnSpc>
              <a:spcAft>
                <a:spcPts val="600"/>
              </a:spcAft>
              <a:buClr>
                <a:schemeClr val="dk2"/>
              </a:buClr>
              <a:buSzPct val="150000"/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  <a:sym typeface="Lato"/>
            </a:endParaRPr>
          </a:p>
          <a:p>
            <a:pPr marL="400050" indent="-285750">
              <a:lnSpc>
                <a:spcPct val="105000"/>
              </a:lnSpc>
              <a:spcAft>
                <a:spcPts val="600"/>
              </a:spcAft>
              <a:buClr>
                <a:schemeClr val="dk2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  <a:sym typeface="Lato"/>
              </a:rPr>
              <a:t>Discussion: Challenges and Opportunities for Advancing Inclusive Pipelines in Diverse Educational Contexts</a:t>
            </a:r>
          </a:p>
          <a:p>
            <a:pPr marL="457200" indent="-342900">
              <a:lnSpc>
                <a:spcPct val="105000"/>
              </a:lnSpc>
              <a:spcAft>
                <a:spcPts val="600"/>
              </a:spcAft>
              <a:buClr>
                <a:schemeClr val="dk2"/>
              </a:buClr>
              <a:buSzPct val="150000"/>
              <a:buFont typeface="Lato"/>
              <a:buChar char="●"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044620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5" name="Google Shape;4005;p71"/>
          <p:cNvSpPr/>
          <p:nvPr/>
        </p:nvSpPr>
        <p:spPr>
          <a:xfrm>
            <a:off x="753900" y="4737958"/>
            <a:ext cx="7676997" cy="177626"/>
          </a:xfrm>
          <a:custGeom>
            <a:avLst/>
            <a:gdLst/>
            <a:ahLst/>
            <a:cxnLst/>
            <a:rect l="l" t="t" r="r" b="b"/>
            <a:pathLst>
              <a:path w="72925" h="4816" extrusionOk="0">
                <a:moveTo>
                  <a:pt x="36463" y="0"/>
                </a:moveTo>
                <a:cubicBezTo>
                  <a:pt x="26791" y="0"/>
                  <a:pt x="17517" y="254"/>
                  <a:pt x="10679" y="705"/>
                </a:cubicBezTo>
                <a:cubicBezTo>
                  <a:pt x="3842" y="1157"/>
                  <a:pt x="1" y="1769"/>
                  <a:pt x="1" y="2408"/>
                </a:cubicBezTo>
                <a:cubicBezTo>
                  <a:pt x="1" y="3047"/>
                  <a:pt x="3842" y="3659"/>
                  <a:pt x="10679" y="4111"/>
                </a:cubicBezTo>
                <a:cubicBezTo>
                  <a:pt x="17517" y="4562"/>
                  <a:pt x="26791" y="4816"/>
                  <a:pt x="36463" y="4816"/>
                </a:cubicBezTo>
                <a:cubicBezTo>
                  <a:pt x="46133" y="4816"/>
                  <a:pt x="55407" y="4562"/>
                  <a:pt x="62245" y="4111"/>
                </a:cubicBezTo>
                <a:cubicBezTo>
                  <a:pt x="69082" y="3659"/>
                  <a:pt x="72924" y="3047"/>
                  <a:pt x="72924" y="2408"/>
                </a:cubicBezTo>
                <a:cubicBezTo>
                  <a:pt x="72924" y="1769"/>
                  <a:pt x="69082" y="1157"/>
                  <a:pt x="62245" y="705"/>
                </a:cubicBezTo>
                <a:cubicBezTo>
                  <a:pt x="55407" y="254"/>
                  <a:pt x="46133" y="0"/>
                  <a:pt x="36463" y="0"/>
                </a:cubicBezTo>
                <a:close/>
              </a:path>
            </a:pathLst>
          </a:custGeom>
          <a:solidFill>
            <a:srgbClr val="233766">
              <a:alpha val="3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08" name="Google Shape;4008;p71"/>
          <p:cNvGrpSpPr/>
          <p:nvPr/>
        </p:nvGrpSpPr>
        <p:grpSpPr>
          <a:xfrm>
            <a:off x="3067420" y="2868414"/>
            <a:ext cx="2468085" cy="1936310"/>
            <a:chOff x="3067420" y="2868414"/>
            <a:chExt cx="2468085" cy="1936310"/>
          </a:xfrm>
        </p:grpSpPr>
        <p:grpSp>
          <p:nvGrpSpPr>
            <p:cNvPr id="4009" name="Google Shape;4009;p71"/>
            <p:cNvGrpSpPr/>
            <p:nvPr/>
          </p:nvGrpSpPr>
          <p:grpSpPr>
            <a:xfrm>
              <a:off x="3335424" y="3497018"/>
              <a:ext cx="1854170" cy="235113"/>
              <a:chOff x="2471850" y="2526800"/>
              <a:chExt cx="887800" cy="112575"/>
            </a:xfrm>
          </p:grpSpPr>
          <p:sp>
            <p:nvSpPr>
              <p:cNvPr id="4010" name="Google Shape;4010;p71"/>
              <p:cNvSpPr/>
              <p:nvPr/>
            </p:nvSpPr>
            <p:spPr>
              <a:xfrm>
                <a:off x="2471850" y="2526800"/>
                <a:ext cx="887800" cy="112575"/>
              </a:xfrm>
              <a:custGeom>
                <a:avLst/>
                <a:gdLst/>
                <a:ahLst/>
                <a:cxnLst/>
                <a:rect l="l" t="t" r="r" b="b"/>
                <a:pathLst>
                  <a:path w="35512" h="4503" extrusionOk="0">
                    <a:moveTo>
                      <a:pt x="1" y="0"/>
                    </a:moveTo>
                    <a:lnTo>
                      <a:pt x="1" y="4503"/>
                    </a:lnTo>
                    <a:lnTo>
                      <a:pt x="35512" y="4503"/>
                    </a:lnTo>
                    <a:lnTo>
                      <a:pt x="3551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71"/>
              <p:cNvSpPr/>
              <p:nvPr/>
            </p:nvSpPr>
            <p:spPr>
              <a:xfrm>
                <a:off x="2572075" y="2526800"/>
                <a:ext cx="32375" cy="1125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4503" extrusionOk="0">
                    <a:moveTo>
                      <a:pt x="1" y="0"/>
                    </a:moveTo>
                    <a:lnTo>
                      <a:pt x="1" y="4503"/>
                    </a:lnTo>
                    <a:lnTo>
                      <a:pt x="1295" y="4503"/>
                    </a:lnTo>
                    <a:lnTo>
                      <a:pt x="129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71"/>
              <p:cNvSpPr/>
              <p:nvPr/>
            </p:nvSpPr>
            <p:spPr>
              <a:xfrm>
                <a:off x="3188375" y="2526800"/>
                <a:ext cx="119575" cy="112575"/>
              </a:xfrm>
              <a:custGeom>
                <a:avLst/>
                <a:gdLst/>
                <a:ahLst/>
                <a:cxnLst/>
                <a:rect l="l" t="t" r="r" b="b"/>
                <a:pathLst>
                  <a:path w="4783" h="4503" extrusionOk="0">
                    <a:moveTo>
                      <a:pt x="0" y="0"/>
                    </a:moveTo>
                    <a:lnTo>
                      <a:pt x="0" y="4503"/>
                    </a:lnTo>
                    <a:lnTo>
                      <a:pt x="4782" y="4503"/>
                    </a:lnTo>
                    <a:lnTo>
                      <a:pt x="47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71"/>
              <p:cNvSpPr/>
              <p:nvPr/>
            </p:nvSpPr>
            <p:spPr>
              <a:xfrm>
                <a:off x="2546225" y="2526800"/>
                <a:ext cx="11425" cy="1125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503" extrusionOk="0">
                    <a:moveTo>
                      <a:pt x="0" y="0"/>
                    </a:moveTo>
                    <a:lnTo>
                      <a:pt x="0" y="4503"/>
                    </a:lnTo>
                    <a:lnTo>
                      <a:pt x="456" y="4503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71"/>
              <p:cNvSpPr/>
              <p:nvPr/>
            </p:nvSpPr>
            <p:spPr>
              <a:xfrm>
                <a:off x="3210525" y="2547575"/>
                <a:ext cx="75575" cy="71075"/>
              </a:xfrm>
              <a:custGeom>
                <a:avLst/>
                <a:gdLst/>
                <a:ahLst/>
                <a:cxnLst/>
                <a:rect l="l" t="t" r="r" b="b"/>
                <a:pathLst>
                  <a:path w="3023" h="2843" extrusionOk="0">
                    <a:moveTo>
                      <a:pt x="1" y="0"/>
                    </a:moveTo>
                    <a:lnTo>
                      <a:pt x="1" y="2842"/>
                    </a:lnTo>
                    <a:lnTo>
                      <a:pt x="457" y="2842"/>
                    </a:lnTo>
                    <a:lnTo>
                      <a:pt x="457" y="0"/>
                    </a:lnTo>
                    <a:close/>
                    <a:moveTo>
                      <a:pt x="1278" y="0"/>
                    </a:moveTo>
                    <a:lnTo>
                      <a:pt x="1278" y="2842"/>
                    </a:lnTo>
                    <a:lnTo>
                      <a:pt x="1734" y="2842"/>
                    </a:lnTo>
                    <a:lnTo>
                      <a:pt x="1734" y="0"/>
                    </a:lnTo>
                    <a:close/>
                    <a:moveTo>
                      <a:pt x="2567" y="0"/>
                    </a:moveTo>
                    <a:lnTo>
                      <a:pt x="2567" y="2842"/>
                    </a:lnTo>
                    <a:lnTo>
                      <a:pt x="3023" y="2842"/>
                    </a:lnTo>
                    <a:lnTo>
                      <a:pt x="302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5" name="Google Shape;4015;p71"/>
              <p:cNvSpPr/>
              <p:nvPr/>
            </p:nvSpPr>
            <p:spPr>
              <a:xfrm>
                <a:off x="2649125" y="2557025"/>
                <a:ext cx="325600" cy="49375"/>
              </a:xfrm>
              <a:custGeom>
                <a:avLst/>
                <a:gdLst/>
                <a:ahLst/>
                <a:cxnLst/>
                <a:rect l="l" t="t" r="r" b="b"/>
                <a:pathLst>
                  <a:path w="13024" h="1975" extrusionOk="0">
                    <a:moveTo>
                      <a:pt x="0" y="2"/>
                    </a:moveTo>
                    <a:lnTo>
                      <a:pt x="0" y="618"/>
                    </a:lnTo>
                    <a:lnTo>
                      <a:pt x="4741" y="618"/>
                    </a:lnTo>
                    <a:lnTo>
                      <a:pt x="4741" y="2"/>
                    </a:lnTo>
                    <a:close/>
                    <a:moveTo>
                      <a:pt x="0" y="1357"/>
                    </a:moveTo>
                    <a:lnTo>
                      <a:pt x="0" y="1973"/>
                    </a:lnTo>
                    <a:lnTo>
                      <a:pt x="4741" y="1973"/>
                    </a:lnTo>
                    <a:lnTo>
                      <a:pt x="4741" y="1357"/>
                    </a:lnTo>
                    <a:close/>
                    <a:moveTo>
                      <a:pt x="5474" y="1"/>
                    </a:moveTo>
                    <a:lnTo>
                      <a:pt x="5474" y="1974"/>
                    </a:lnTo>
                    <a:lnTo>
                      <a:pt x="12036" y="1974"/>
                    </a:lnTo>
                    <a:cubicBezTo>
                      <a:pt x="12582" y="1973"/>
                      <a:pt x="13023" y="1532"/>
                      <a:pt x="13023" y="988"/>
                    </a:cubicBezTo>
                    <a:cubicBezTo>
                      <a:pt x="13023" y="443"/>
                      <a:pt x="12582" y="1"/>
                      <a:pt x="120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6" name="Google Shape;4016;p71"/>
              <p:cNvSpPr/>
              <p:nvPr/>
            </p:nvSpPr>
            <p:spPr>
              <a:xfrm>
                <a:off x="3023600" y="2541300"/>
                <a:ext cx="93425" cy="80800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3232" extrusionOk="0">
                    <a:moveTo>
                      <a:pt x="1876" y="0"/>
                    </a:moveTo>
                    <a:cubicBezTo>
                      <a:pt x="1578" y="0"/>
                      <a:pt x="1285" y="65"/>
                      <a:pt x="1024" y="189"/>
                    </a:cubicBezTo>
                    <a:cubicBezTo>
                      <a:pt x="500" y="436"/>
                      <a:pt x="108" y="920"/>
                      <a:pt x="62" y="1577"/>
                    </a:cubicBezTo>
                    <a:cubicBezTo>
                      <a:pt x="1" y="2479"/>
                      <a:pt x="840" y="3157"/>
                      <a:pt x="1704" y="3226"/>
                    </a:cubicBezTo>
                    <a:cubicBezTo>
                      <a:pt x="1754" y="3230"/>
                      <a:pt x="1803" y="3231"/>
                      <a:pt x="1852" y="3231"/>
                    </a:cubicBezTo>
                    <a:cubicBezTo>
                      <a:pt x="2804" y="3231"/>
                      <a:pt x="3737" y="2514"/>
                      <a:pt x="3596" y="1463"/>
                    </a:cubicBezTo>
                    <a:cubicBezTo>
                      <a:pt x="3522" y="896"/>
                      <a:pt x="3132" y="332"/>
                      <a:pt x="2586" y="128"/>
                    </a:cubicBezTo>
                    <a:cubicBezTo>
                      <a:pt x="2355" y="42"/>
                      <a:pt x="2114" y="0"/>
                      <a:pt x="18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71"/>
              <p:cNvSpPr/>
              <p:nvPr/>
            </p:nvSpPr>
            <p:spPr>
              <a:xfrm>
                <a:off x="3036850" y="2552950"/>
                <a:ext cx="66475" cy="57525"/>
              </a:xfrm>
              <a:custGeom>
                <a:avLst/>
                <a:gdLst/>
                <a:ahLst/>
                <a:cxnLst/>
                <a:rect l="l" t="t" r="r" b="b"/>
                <a:pathLst>
                  <a:path w="2659" h="2301" extrusionOk="0">
                    <a:moveTo>
                      <a:pt x="1335" y="1"/>
                    </a:moveTo>
                    <a:cubicBezTo>
                      <a:pt x="1122" y="1"/>
                      <a:pt x="914" y="47"/>
                      <a:pt x="728" y="135"/>
                    </a:cubicBezTo>
                    <a:cubicBezTo>
                      <a:pt x="355" y="311"/>
                      <a:pt x="76" y="654"/>
                      <a:pt x="44" y="1123"/>
                    </a:cubicBezTo>
                    <a:cubicBezTo>
                      <a:pt x="0" y="1765"/>
                      <a:pt x="597" y="2247"/>
                      <a:pt x="1212" y="2297"/>
                    </a:cubicBezTo>
                    <a:cubicBezTo>
                      <a:pt x="1247" y="2299"/>
                      <a:pt x="1282" y="2301"/>
                      <a:pt x="1318" y="2301"/>
                    </a:cubicBezTo>
                    <a:cubicBezTo>
                      <a:pt x="1994" y="2301"/>
                      <a:pt x="2658" y="1790"/>
                      <a:pt x="2558" y="1043"/>
                    </a:cubicBezTo>
                    <a:cubicBezTo>
                      <a:pt x="2505" y="639"/>
                      <a:pt x="2228" y="238"/>
                      <a:pt x="1840" y="92"/>
                    </a:cubicBezTo>
                    <a:cubicBezTo>
                      <a:pt x="1676" y="30"/>
                      <a:pt x="1504" y="1"/>
                      <a:pt x="13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71"/>
              <p:cNvSpPr/>
              <p:nvPr/>
            </p:nvSpPr>
            <p:spPr>
              <a:xfrm>
                <a:off x="3047325" y="2562075"/>
                <a:ext cx="44150" cy="39225"/>
              </a:xfrm>
              <a:custGeom>
                <a:avLst/>
                <a:gdLst/>
                <a:ahLst/>
                <a:cxnLst/>
                <a:rect l="l" t="t" r="r" b="b"/>
                <a:pathLst>
                  <a:path w="1766" h="1569" extrusionOk="0">
                    <a:moveTo>
                      <a:pt x="904" y="140"/>
                    </a:moveTo>
                    <a:cubicBezTo>
                      <a:pt x="1001" y="140"/>
                      <a:pt x="1101" y="158"/>
                      <a:pt x="1194" y="192"/>
                    </a:cubicBezTo>
                    <a:cubicBezTo>
                      <a:pt x="1400" y="268"/>
                      <a:pt x="1564" y="490"/>
                      <a:pt x="1597" y="727"/>
                    </a:cubicBezTo>
                    <a:cubicBezTo>
                      <a:pt x="1627" y="955"/>
                      <a:pt x="1530" y="1111"/>
                      <a:pt x="1443" y="1203"/>
                    </a:cubicBezTo>
                    <a:cubicBezTo>
                      <a:pt x="1307" y="1347"/>
                      <a:pt x="1103" y="1431"/>
                      <a:pt x="896" y="1431"/>
                    </a:cubicBezTo>
                    <a:cubicBezTo>
                      <a:pt x="875" y="1431"/>
                      <a:pt x="854" y="1431"/>
                      <a:pt x="833" y="1429"/>
                    </a:cubicBezTo>
                    <a:cubicBezTo>
                      <a:pt x="493" y="1402"/>
                      <a:pt x="146" y="1133"/>
                      <a:pt x="170" y="774"/>
                    </a:cubicBezTo>
                    <a:cubicBezTo>
                      <a:pt x="187" y="528"/>
                      <a:pt x="328" y="326"/>
                      <a:pt x="556" y="218"/>
                    </a:cubicBezTo>
                    <a:cubicBezTo>
                      <a:pt x="667" y="166"/>
                      <a:pt x="785" y="140"/>
                      <a:pt x="904" y="140"/>
                    </a:cubicBezTo>
                    <a:close/>
                    <a:moveTo>
                      <a:pt x="904" y="1"/>
                    </a:moveTo>
                    <a:cubicBezTo>
                      <a:pt x="764" y="1"/>
                      <a:pt x="625" y="31"/>
                      <a:pt x="498" y="91"/>
                    </a:cubicBezTo>
                    <a:cubicBezTo>
                      <a:pt x="223" y="222"/>
                      <a:pt x="53" y="466"/>
                      <a:pt x="32" y="764"/>
                    </a:cubicBezTo>
                    <a:cubicBezTo>
                      <a:pt x="0" y="1219"/>
                      <a:pt x="418" y="1535"/>
                      <a:pt x="823" y="1567"/>
                    </a:cubicBezTo>
                    <a:cubicBezTo>
                      <a:pt x="845" y="1568"/>
                      <a:pt x="870" y="1569"/>
                      <a:pt x="892" y="1569"/>
                    </a:cubicBezTo>
                    <a:cubicBezTo>
                      <a:pt x="1138" y="1569"/>
                      <a:pt x="1383" y="1469"/>
                      <a:pt x="1545" y="1298"/>
                    </a:cubicBezTo>
                    <a:cubicBezTo>
                      <a:pt x="1697" y="1138"/>
                      <a:pt x="1765" y="928"/>
                      <a:pt x="1736" y="709"/>
                    </a:cubicBezTo>
                    <a:cubicBezTo>
                      <a:pt x="1697" y="417"/>
                      <a:pt x="1499" y="158"/>
                      <a:pt x="1244" y="62"/>
                    </a:cubicBezTo>
                    <a:cubicBezTo>
                      <a:pt x="1134" y="21"/>
                      <a:pt x="1019" y="1"/>
                      <a:pt x="9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71"/>
              <p:cNvSpPr/>
              <p:nvPr/>
            </p:nvSpPr>
            <p:spPr>
              <a:xfrm>
                <a:off x="2499300" y="2538800"/>
                <a:ext cx="17525" cy="87350"/>
              </a:xfrm>
              <a:custGeom>
                <a:avLst/>
                <a:gdLst/>
                <a:ahLst/>
                <a:cxnLst/>
                <a:rect l="l" t="t" r="r" b="b"/>
                <a:pathLst>
                  <a:path w="701" h="3494" extrusionOk="0">
                    <a:moveTo>
                      <a:pt x="351" y="0"/>
                    </a:moveTo>
                    <a:lnTo>
                      <a:pt x="0" y="351"/>
                    </a:lnTo>
                    <a:lnTo>
                      <a:pt x="351" y="701"/>
                    </a:lnTo>
                    <a:lnTo>
                      <a:pt x="701" y="351"/>
                    </a:lnTo>
                    <a:lnTo>
                      <a:pt x="351" y="0"/>
                    </a:lnTo>
                    <a:close/>
                    <a:moveTo>
                      <a:pt x="351" y="1397"/>
                    </a:moveTo>
                    <a:lnTo>
                      <a:pt x="0" y="1748"/>
                    </a:lnTo>
                    <a:lnTo>
                      <a:pt x="351" y="2098"/>
                    </a:lnTo>
                    <a:lnTo>
                      <a:pt x="701" y="1748"/>
                    </a:lnTo>
                    <a:lnTo>
                      <a:pt x="351" y="1397"/>
                    </a:lnTo>
                    <a:close/>
                    <a:moveTo>
                      <a:pt x="351" y="2793"/>
                    </a:moveTo>
                    <a:lnTo>
                      <a:pt x="0" y="3144"/>
                    </a:lnTo>
                    <a:lnTo>
                      <a:pt x="351" y="3494"/>
                    </a:lnTo>
                    <a:lnTo>
                      <a:pt x="701" y="3144"/>
                    </a:lnTo>
                    <a:lnTo>
                      <a:pt x="351" y="279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71"/>
              <p:cNvSpPr/>
              <p:nvPr/>
            </p:nvSpPr>
            <p:spPr>
              <a:xfrm>
                <a:off x="3324825" y="2538800"/>
                <a:ext cx="17525" cy="87350"/>
              </a:xfrm>
              <a:custGeom>
                <a:avLst/>
                <a:gdLst/>
                <a:ahLst/>
                <a:cxnLst/>
                <a:rect l="l" t="t" r="r" b="b"/>
                <a:pathLst>
                  <a:path w="701" h="3494" extrusionOk="0">
                    <a:moveTo>
                      <a:pt x="350" y="0"/>
                    </a:moveTo>
                    <a:lnTo>
                      <a:pt x="0" y="351"/>
                    </a:lnTo>
                    <a:lnTo>
                      <a:pt x="350" y="701"/>
                    </a:lnTo>
                    <a:lnTo>
                      <a:pt x="701" y="351"/>
                    </a:lnTo>
                    <a:lnTo>
                      <a:pt x="350" y="0"/>
                    </a:lnTo>
                    <a:close/>
                    <a:moveTo>
                      <a:pt x="350" y="1397"/>
                    </a:moveTo>
                    <a:lnTo>
                      <a:pt x="0" y="1748"/>
                    </a:lnTo>
                    <a:lnTo>
                      <a:pt x="350" y="2098"/>
                    </a:lnTo>
                    <a:lnTo>
                      <a:pt x="701" y="1748"/>
                    </a:lnTo>
                    <a:lnTo>
                      <a:pt x="350" y="1397"/>
                    </a:lnTo>
                    <a:close/>
                    <a:moveTo>
                      <a:pt x="350" y="2793"/>
                    </a:moveTo>
                    <a:lnTo>
                      <a:pt x="0" y="3144"/>
                    </a:lnTo>
                    <a:lnTo>
                      <a:pt x="350" y="3494"/>
                    </a:lnTo>
                    <a:lnTo>
                      <a:pt x="701" y="3144"/>
                    </a:lnTo>
                    <a:lnTo>
                      <a:pt x="350" y="279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21" name="Google Shape;4021;p71"/>
            <p:cNvGrpSpPr/>
            <p:nvPr/>
          </p:nvGrpSpPr>
          <p:grpSpPr>
            <a:xfrm>
              <a:off x="3490340" y="2868414"/>
              <a:ext cx="1701971" cy="383083"/>
              <a:chOff x="2395625" y="2226750"/>
              <a:chExt cx="814925" cy="183425"/>
            </a:xfrm>
          </p:grpSpPr>
          <p:sp>
            <p:nvSpPr>
              <p:cNvPr id="4022" name="Google Shape;4022;p71"/>
              <p:cNvSpPr/>
              <p:nvPr/>
            </p:nvSpPr>
            <p:spPr>
              <a:xfrm>
                <a:off x="2395625" y="2226750"/>
                <a:ext cx="814925" cy="183425"/>
              </a:xfrm>
              <a:custGeom>
                <a:avLst/>
                <a:gdLst/>
                <a:ahLst/>
                <a:cxnLst/>
                <a:rect l="l" t="t" r="r" b="b"/>
                <a:pathLst>
                  <a:path w="32597" h="7337" extrusionOk="0">
                    <a:moveTo>
                      <a:pt x="1173" y="0"/>
                    </a:moveTo>
                    <a:cubicBezTo>
                      <a:pt x="526" y="0"/>
                      <a:pt x="1" y="526"/>
                      <a:pt x="1" y="1173"/>
                    </a:cubicBezTo>
                    <a:lnTo>
                      <a:pt x="1" y="1212"/>
                    </a:lnTo>
                    <a:lnTo>
                      <a:pt x="28826" y="1212"/>
                    </a:lnTo>
                    <a:cubicBezTo>
                      <a:pt x="30160" y="1212"/>
                      <a:pt x="31245" y="2295"/>
                      <a:pt x="31245" y="3632"/>
                    </a:cubicBezTo>
                    <a:cubicBezTo>
                      <a:pt x="31245" y="4967"/>
                      <a:pt x="30163" y="6050"/>
                      <a:pt x="28826" y="6050"/>
                    </a:cubicBezTo>
                    <a:lnTo>
                      <a:pt x="1" y="6050"/>
                    </a:lnTo>
                    <a:lnTo>
                      <a:pt x="1" y="6164"/>
                    </a:lnTo>
                    <a:cubicBezTo>
                      <a:pt x="1" y="6811"/>
                      <a:pt x="526" y="7337"/>
                      <a:pt x="1173" y="7337"/>
                    </a:cubicBezTo>
                    <a:lnTo>
                      <a:pt x="28929" y="7337"/>
                    </a:lnTo>
                    <a:cubicBezTo>
                      <a:pt x="30955" y="7337"/>
                      <a:pt x="32597" y="5695"/>
                      <a:pt x="32597" y="3669"/>
                    </a:cubicBezTo>
                    <a:cubicBezTo>
                      <a:pt x="32597" y="1642"/>
                      <a:pt x="30955" y="0"/>
                      <a:pt x="289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3" name="Google Shape;4023;p71"/>
              <p:cNvSpPr/>
              <p:nvPr/>
            </p:nvSpPr>
            <p:spPr>
              <a:xfrm>
                <a:off x="2431450" y="2257025"/>
                <a:ext cx="745325" cy="120975"/>
              </a:xfrm>
              <a:custGeom>
                <a:avLst/>
                <a:gdLst/>
                <a:ahLst/>
                <a:cxnLst/>
                <a:rect l="l" t="t" r="r" b="b"/>
                <a:pathLst>
                  <a:path w="29813" h="4839" extrusionOk="0">
                    <a:moveTo>
                      <a:pt x="1" y="0"/>
                    </a:moveTo>
                    <a:lnTo>
                      <a:pt x="1" y="4839"/>
                    </a:lnTo>
                    <a:lnTo>
                      <a:pt x="27395" y="4839"/>
                    </a:lnTo>
                    <a:cubicBezTo>
                      <a:pt x="28176" y="4839"/>
                      <a:pt x="28871" y="4469"/>
                      <a:pt x="29314" y="3894"/>
                    </a:cubicBezTo>
                    <a:cubicBezTo>
                      <a:pt x="29455" y="3709"/>
                      <a:pt x="29571" y="3502"/>
                      <a:pt x="29656" y="3279"/>
                    </a:cubicBezTo>
                    <a:cubicBezTo>
                      <a:pt x="29731" y="3082"/>
                      <a:pt x="29781" y="2870"/>
                      <a:pt x="29801" y="2651"/>
                    </a:cubicBezTo>
                    <a:cubicBezTo>
                      <a:pt x="29808" y="2575"/>
                      <a:pt x="29812" y="2497"/>
                      <a:pt x="29812" y="2420"/>
                    </a:cubicBezTo>
                    <a:cubicBezTo>
                      <a:pt x="29812" y="2288"/>
                      <a:pt x="29801" y="2159"/>
                      <a:pt x="29781" y="2036"/>
                    </a:cubicBezTo>
                    <a:cubicBezTo>
                      <a:pt x="29747" y="1815"/>
                      <a:pt x="29682" y="1603"/>
                      <a:pt x="29591" y="1409"/>
                    </a:cubicBezTo>
                    <a:cubicBezTo>
                      <a:pt x="29486" y="1181"/>
                      <a:pt x="29348" y="976"/>
                      <a:pt x="29182" y="794"/>
                    </a:cubicBezTo>
                    <a:cubicBezTo>
                      <a:pt x="28741" y="305"/>
                      <a:pt x="28102" y="0"/>
                      <a:pt x="273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4" name="Google Shape;4024;p71"/>
              <p:cNvSpPr/>
              <p:nvPr/>
            </p:nvSpPr>
            <p:spPr>
              <a:xfrm>
                <a:off x="2431450" y="2276825"/>
                <a:ext cx="745325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9813" h="3101" extrusionOk="0">
                    <a:moveTo>
                      <a:pt x="1" y="1"/>
                    </a:moveTo>
                    <a:lnTo>
                      <a:pt x="1" y="616"/>
                    </a:lnTo>
                    <a:lnTo>
                      <a:pt x="29591" y="616"/>
                    </a:lnTo>
                    <a:cubicBezTo>
                      <a:pt x="29486" y="389"/>
                      <a:pt x="29350" y="183"/>
                      <a:pt x="29184" y="1"/>
                    </a:cubicBezTo>
                    <a:close/>
                    <a:moveTo>
                      <a:pt x="1" y="1242"/>
                    </a:moveTo>
                    <a:lnTo>
                      <a:pt x="1" y="1857"/>
                    </a:lnTo>
                    <a:lnTo>
                      <a:pt x="29801" y="1857"/>
                    </a:lnTo>
                    <a:cubicBezTo>
                      <a:pt x="29810" y="1782"/>
                      <a:pt x="29812" y="1705"/>
                      <a:pt x="29812" y="1626"/>
                    </a:cubicBezTo>
                    <a:cubicBezTo>
                      <a:pt x="29812" y="1496"/>
                      <a:pt x="29801" y="1367"/>
                      <a:pt x="29781" y="1242"/>
                    </a:cubicBezTo>
                    <a:close/>
                    <a:moveTo>
                      <a:pt x="1" y="2485"/>
                    </a:moveTo>
                    <a:lnTo>
                      <a:pt x="1" y="3100"/>
                    </a:lnTo>
                    <a:lnTo>
                      <a:pt x="29313" y="3100"/>
                    </a:lnTo>
                    <a:cubicBezTo>
                      <a:pt x="29455" y="2915"/>
                      <a:pt x="29570" y="2709"/>
                      <a:pt x="29655" y="2485"/>
                    </a:cubicBezTo>
                    <a:close/>
                  </a:path>
                </a:pathLst>
              </a:custGeom>
              <a:solidFill>
                <a:srgbClr val="F9B05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5" name="Google Shape;4025;p71"/>
              <p:cNvSpPr/>
              <p:nvPr/>
            </p:nvSpPr>
            <p:spPr>
              <a:xfrm>
                <a:off x="2552050" y="2276825"/>
                <a:ext cx="105125" cy="119750"/>
              </a:xfrm>
              <a:custGeom>
                <a:avLst/>
                <a:gdLst/>
                <a:ahLst/>
                <a:cxnLst/>
                <a:rect l="l" t="t" r="r" b="b"/>
                <a:pathLst>
                  <a:path w="4205" h="4790" extrusionOk="0">
                    <a:moveTo>
                      <a:pt x="1" y="1"/>
                    </a:moveTo>
                    <a:lnTo>
                      <a:pt x="1" y="4789"/>
                    </a:lnTo>
                    <a:lnTo>
                      <a:pt x="2102" y="3514"/>
                    </a:lnTo>
                    <a:lnTo>
                      <a:pt x="4204" y="4789"/>
                    </a:lnTo>
                    <a:lnTo>
                      <a:pt x="42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71"/>
              <p:cNvSpPr/>
              <p:nvPr/>
            </p:nvSpPr>
            <p:spPr>
              <a:xfrm>
                <a:off x="2552050" y="2293350"/>
                <a:ext cx="105125" cy="58950"/>
              </a:xfrm>
              <a:custGeom>
                <a:avLst/>
                <a:gdLst/>
                <a:ahLst/>
                <a:cxnLst/>
                <a:rect l="l" t="t" r="r" b="b"/>
                <a:pathLst>
                  <a:path w="4205" h="2358" extrusionOk="0">
                    <a:moveTo>
                      <a:pt x="4204" y="1"/>
                    </a:moveTo>
                    <a:cubicBezTo>
                      <a:pt x="3289" y="330"/>
                      <a:pt x="2391" y="927"/>
                      <a:pt x="1408" y="927"/>
                    </a:cubicBezTo>
                    <a:cubicBezTo>
                      <a:pt x="1192" y="927"/>
                      <a:pt x="972" y="899"/>
                      <a:pt x="747" y="832"/>
                    </a:cubicBezTo>
                    <a:cubicBezTo>
                      <a:pt x="449" y="742"/>
                      <a:pt x="218" y="523"/>
                      <a:pt x="1" y="283"/>
                    </a:cubicBezTo>
                    <a:lnTo>
                      <a:pt x="1" y="2182"/>
                    </a:lnTo>
                    <a:cubicBezTo>
                      <a:pt x="324" y="2304"/>
                      <a:pt x="641" y="2358"/>
                      <a:pt x="952" y="2358"/>
                    </a:cubicBezTo>
                    <a:cubicBezTo>
                      <a:pt x="1574" y="2358"/>
                      <a:pt x="2173" y="2143"/>
                      <a:pt x="2756" y="1833"/>
                    </a:cubicBezTo>
                    <a:cubicBezTo>
                      <a:pt x="3252" y="1571"/>
                      <a:pt x="3714" y="1302"/>
                      <a:pt x="4204" y="1207"/>
                    </a:cubicBezTo>
                    <a:lnTo>
                      <a:pt x="420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71"/>
              <p:cNvSpPr/>
              <p:nvPr/>
            </p:nvSpPr>
            <p:spPr>
              <a:xfrm>
                <a:off x="2584675" y="2276825"/>
                <a:ext cx="69300" cy="21225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849" extrusionOk="0">
                    <a:moveTo>
                      <a:pt x="1" y="1"/>
                    </a:moveTo>
                    <a:cubicBezTo>
                      <a:pt x="216" y="436"/>
                      <a:pt x="479" y="816"/>
                      <a:pt x="1081" y="847"/>
                    </a:cubicBezTo>
                    <a:cubicBezTo>
                      <a:pt x="1104" y="848"/>
                      <a:pt x="1126" y="848"/>
                      <a:pt x="1149" y="848"/>
                    </a:cubicBezTo>
                    <a:cubicBezTo>
                      <a:pt x="1745" y="848"/>
                      <a:pt x="2293" y="486"/>
                      <a:pt x="27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28" name="Google Shape;4028;p71"/>
            <p:cNvGrpSpPr/>
            <p:nvPr/>
          </p:nvGrpSpPr>
          <p:grpSpPr>
            <a:xfrm>
              <a:off x="3410247" y="3731852"/>
              <a:ext cx="1854170" cy="360684"/>
              <a:chOff x="2287650" y="2847800"/>
              <a:chExt cx="887800" cy="172700"/>
            </a:xfrm>
          </p:grpSpPr>
          <p:sp>
            <p:nvSpPr>
              <p:cNvPr id="4029" name="Google Shape;4029;p71"/>
              <p:cNvSpPr/>
              <p:nvPr/>
            </p:nvSpPr>
            <p:spPr>
              <a:xfrm>
                <a:off x="2287650" y="2847800"/>
                <a:ext cx="887800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35512" h="6907" extrusionOk="0">
                    <a:moveTo>
                      <a:pt x="1" y="0"/>
                    </a:moveTo>
                    <a:lnTo>
                      <a:pt x="1" y="6907"/>
                    </a:lnTo>
                    <a:lnTo>
                      <a:pt x="35512" y="6907"/>
                    </a:lnTo>
                    <a:lnTo>
                      <a:pt x="355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71"/>
              <p:cNvSpPr/>
              <p:nvPr/>
            </p:nvSpPr>
            <p:spPr>
              <a:xfrm>
                <a:off x="2533425" y="2890225"/>
                <a:ext cx="499450" cy="87875"/>
              </a:xfrm>
              <a:custGeom>
                <a:avLst/>
                <a:gdLst/>
                <a:ahLst/>
                <a:cxnLst/>
                <a:rect l="l" t="t" r="r" b="b"/>
                <a:pathLst>
                  <a:path w="19978" h="3515" extrusionOk="0">
                    <a:moveTo>
                      <a:pt x="0" y="1"/>
                    </a:moveTo>
                    <a:lnTo>
                      <a:pt x="0" y="3514"/>
                    </a:lnTo>
                    <a:lnTo>
                      <a:pt x="19978" y="3514"/>
                    </a:lnTo>
                    <a:lnTo>
                      <a:pt x="19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1" name="Google Shape;4031;p71"/>
              <p:cNvSpPr/>
              <p:nvPr/>
            </p:nvSpPr>
            <p:spPr>
              <a:xfrm>
                <a:off x="2533425" y="2890225"/>
                <a:ext cx="499425" cy="87875"/>
              </a:xfrm>
              <a:custGeom>
                <a:avLst/>
                <a:gdLst/>
                <a:ahLst/>
                <a:cxnLst/>
                <a:rect l="l" t="t" r="r" b="b"/>
                <a:pathLst>
                  <a:path w="19977" h="3515" extrusionOk="0">
                    <a:moveTo>
                      <a:pt x="2801" y="1"/>
                    </a:moveTo>
                    <a:cubicBezTo>
                      <a:pt x="1891" y="592"/>
                      <a:pt x="987" y="1199"/>
                      <a:pt x="0" y="1610"/>
                    </a:cubicBezTo>
                    <a:lnTo>
                      <a:pt x="0" y="2539"/>
                    </a:lnTo>
                    <a:cubicBezTo>
                      <a:pt x="685" y="2385"/>
                      <a:pt x="1359" y="2147"/>
                      <a:pt x="2026" y="1948"/>
                    </a:cubicBezTo>
                    <a:cubicBezTo>
                      <a:pt x="3139" y="1617"/>
                      <a:pt x="4308" y="1203"/>
                      <a:pt x="5471" y="1101"/>
                    </a:cubicBezTo>
                    <a:cubicBezTo>
                      <a:pt x="5929" y="1061"/>
                      <a:pt x="6392" y="1043"/>
                      <a:pt x="6856" y="1043"/>
                    </a:cubicBezTo>
                    <a:cubicBezTo>
                      <a:pt x="7599" y="1043"/>
                      <a:pt x="8345" y="1090"/>
                      <a:pt x="9075" y="1174"/>
                    </a:cubicBezTo>
                    <a:cubicBezTo>
                      <a:pt x="10166" y="1298"/>
                      <a:pt x="11255" y="1573"/>
                      <a:pt x="12306" y="1881"/>
                    </a:cubicBezTo>
                    <a:cubicBezTo>
                      <a:pt x="13431" y="2210"/>
                      <a:pt x="14423" y="2669"/>
                      <a:pt x="15614" y="2738"/>
                    </a:cubicBezTo>
                    <a:cubicBezTo>
                      <a:pt x="15757" y="2746"/>
                      <a:pt x="15902" y="2750"/>
                      <a:pt x="16047" y="2750"/>
                    </a:cubicBezTo>
                    <a:cubicBezTo>
                      <a:pt x="16981" y="2750"/>
                      <a:pt x="17938" y="2578"/>
                      <a:pt x="18812" y="2277"/>
                    </a:cubicBezTo>
                    <a:cubicBezTo>
                      <a:pt x="19224" y="2136"/>
                      <a:pt x="19592" y="1907"/>
                      <a:pt x="19977" y="1743"/>
                    </a:cubicBezTo>
                    <a:lnTo>
                      <a:pt x="19977" y="795"/>
                    </a:lnTo>
                    <a:cubicBezTo>
                      <a:pt x="19192" y="1270"/>
                      <a:pt x="18454" y="1710"/>
                      <a:pt x="17538" y="1924"/>
                    </a:cubicBezTo>
                    <a:cubicBezTo>
                      <a:pt x="17195" y="2005"/>
                      <a:pt x="16872" y="2038"/>
                      <a:pt x="16555" y="2038"/>
                    </a:cubicBezTo>
                    <a:cubicBezTo>
                      <a:pt x="16025" y="2038"/>
                      <a:pt x="15513" y="1945"/>
                      <a:pt x="14951" y="1828"/>
                    </a:cubicBezTo>
                    <a:cubicBezTo>
                      <a:pt x="14099" y="1648"/>
                      <a:pt x="13528" y="1070"/>
                      <a:pt x="12856" y="544"/>
                    </a:cubicBezTo>
                    <a:cubicBezTo>
                      <a:pt x="12620" y="357"/>
                      <a:pt x="12372" y="175"/>
                      <a:pt x="12116" y="1"/>
                    </a:cubicBezTo>
                    <a:close/>
                    <a:moveTo>
                      <a:pt x="8514" y="2331"/>
                    </a:moveTo>
                    <a:cubicBezTo>
                      <a:pt x="8363" y="2331"/>
                      <a:pt x="8213" y="2335"/>
                      <a:pt x="8063" y="2343"/>
                    </a:cubicBezTo>
                    <a:cubicBezTo>
                      <a:pt x="6690" y="2418"/>
                      <a:pt x="5460" y="2907"/>
                      <a:pt x="4277" y="3514"/>
                    </a:cubicBezTo>
                    <a:lnTo>
                      <a:pt x="13309" y="3514"/>
                    </a:lnTo>
                    <a:cubicBezTo>
                      <a:pt x="11823" y="2824"/>
                      <a:pt x="10168" y="2331"/>
                      <a:pt x="8514" y="233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2" name="Google Shape;4032;p71"/>
              <p:cNvSpPr/>
              <p:nvPr/>
            </p:nvSpPr>
            <p:spPr>
              <a:xfrm>
                <a:off x="3079575" y="2847800"/>
                <a:ext cx="69100" cy="172700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6908" extrusionOk="0">
                    <a:moveTo>
                      <a:pt x="860" y="0"/>
                    </a:moveTo>
                    <a:lnTo>
                      <a:pt x="860" y="47"/>
                    </a:lnTo>
                    <a:lnTo>
                      <a:pt x="0" y="907"/>
                    </a:lnTo>
                    <a:lnTo>
                      <a:pt x="856" y="1764"/>
                    </a:lnTo>
                    <a:lnTo>
                      <a:pt x="0" y="2620"/>
                    </a:lnTo>
                    <a:lnTo>
                      <a:pt x="856" y="3476"/>
                    </a:lnTo>
                    <a:lnTo>
                      <a:pt x="0" y="4334"/>
                    </a:lnTo>
                    <a:lnTo>
                      <a:pt x="856" y="5191"/>
                    </a:lnTo>
                    <a:lnTo>
                      <a:pt x="0" y="6048"/>
                    </a:lnTo>
                    <a:lnTo>
                      <a:pt x="860" y="6908"/>
                    </a:lnTo>
                    <a:lnTo>
                      <a:pt x="2764" y="6908"/>
                    </a:lnTo>
                    <a:lnTo>
                      <a:pt x="27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3" name="Google Shape;4033;p71"/>
              <p:cNvSpPr/>
              <p:nvPr/>
            </p:nvSpPr>
            <p:spPr>
              <a:xfrm>
                <a:off x="3119925" y="2847800"/>
                <a:ext cx="9875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395" h="6907" extrusionOk="0">
                    <a:moveTo>
                      <a:pt x="0" y="0"/>
                    </a:moveTo>
                    <a:lnTo>
                      <a:pt x="0" y="6907"/>
                    </a:lnTo>
                    <a:lnTo>
                      <a:pt x="395" y="6907"/>
                    </a:lnTo>
                    <a:lnTo>
                      <a:pt x="39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4" name="Google Shape;4034;p71"/>
              <p:cNvSpPr/>
              <p:nvPr/>
            </p:nvSpPr>
            <p:spPr>
              <a:xfrm>
                <a:off x="2324975" y="2847800"/>
                <a:ext cx="47650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6907" extrusionOk="0">
                    <a:moveTo>
                      <a:pt x="1" y="0"/>
                    </a:moveTo>
                    <a:lnTo>
                      <a:pt x="1" y="6907"/>
                    </a:lnTo>
                    <a:lnTo>
                      <a:pt x="1906" y="6907"/>
                    </a:lnTo>
                    <a:lnTo>
                      <a:pt x="19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5" name="Google Shape;4035;p71"/>
              <p:cNvSpPr/>
              <p:nvPr/>
            </p:nvSpPr>
            <p:spPr>
              <a:xfrm>
                <a:off x="2343850" y="2847800"/>
                <a:ext cx="9900" cy="172675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907" extrusionOk="0">
                    <a:moveTo>
                      <a:pt x="1" y="0"/>
                    </a:moveTo>
                    <a:lnTo>
                      <a:pt x="1" y="6907"/>
                    </a:lnTo>
                    <a:lnTo>
                      <a:pt x="396" y="6907"/>
                    </a:lnTo>
                    <a:lnTo>
                      <a:pt x="39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6" name="Google Shape;4036;p71"/>
              <p:cNvSpPr/>
              <p:nvPr/>
            </p:nvSpPr>
            <p:spPr>
              <a:xfrm>
                <a:off x="2396875" y="2879475"/>
                <a:ext cx="113750" cy="106500"/>
              </a:xfrm>
              <a:custGeom>
                <a:avLst/>
                <a:gdLst/>
                <a:ahLst/>
                <a:cxnLst/>
                <a:rect l="l" t="t" r="r" b="b"/>
                <a:pathLst>
                  <a:path w="4550" h="4260" extrusionOk="0">
                    <a:moveTo>
                      <a:pt x="2042" y="1"/>
                    </a:moveTo>
                    <a:cubicBezTo>
                      <a:pt x="1950" y="1"/>
                      <a:pt x="1858" y="9"/>
                      <a:pt x="1767" y="25"/>
                    </a:cubicBezTo>
                    <a:cubicBezTo>
                      <a:pt x="787" y="203"/>
                      <a:pt x="230" y="635"/>
                      <a:pt x="117" y="1760"/>
                    </a:cubicBezTo>
                    <a:cubicBezTo>
                      <a:pt x="1" y="2928"/>
                      <a:pt x="604" y="3964"/>
                      <a:pt x="1684" y="4204"/>
                    </a:cubicBezTo>
                    <a:cubicBezTo>
                      <a:pt x="1848" y="4241"/>
                      <a:pt x="2017" y="4259"/>
                      <a:pt x="2187" y="4259"/>
                    </a:cubicBezTo>
                    <a:cubicBezTo>
                      <a:pt x="2952" y="4259"/>
                      <a:pt x="3735" y="3886"/>
                      <a:pt x="4097" y="3112"/>
                    </a:cubicBezTo>
                    <a:cubicBezTo>
                      <a:pt x="4550" y="2147"/>
                      <a:pt x="4085" y="1095"/>
                      <a:pt x="3332" y="495"/>
                    </a:cubicBezTo>
                    <a:cubicBezTo>
                      <a:pt x="2948" y="189"/>
                      <a:pt x="2491" y="1"/>
                      <a:pt x="20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7" name="Google Shape;4037;p71"/>
              <p:cNvSpPr/>
              <p:nvPr/>
            </p:nvSpPr>
            <p:spPr>
              <a:xfrm>
                <a:off x="2412875" y="2895025"/>
                <a:ext cx="80500" cy="75375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3015" extrusionOk="0">
                    <a:moveTo>
                      <a:pt x="1444" y="0"/>
                    </a:moveTo>
                    <a:cubicBezTo>
                      <a:pt x="1379" y="0"/>
                      <a:pt x="1314" y="6"/>
                      <a:pt x="1250" y="17"/>
                    </a:cubicBezTo>
                    <a:cubicBezTo>
                      <a:pt x="558" y="144"/>
                      <a:pt x="163" y="448"/>
                      <a:pt x="83" y="1245"/>
                    </a:cubicBezTo>
                    <a:cubicBezTo>
                      <a:pt x="1" y="2072"/>
                      <a:pt x="426" y="2805"/>
                      <a:pt x="1191" y="2976"/>
                    </a:cubicBezTo>
                    <a:cubicBezTo>
                      <a:pt x="1307" y="3002"/>
                      <a:pt x="1426" y="3015"/>
                      <a:pt x="1547" y="3015"/>
                    </a:cubicBezTo>
                    <a:cubicBezTo>
                      <a:pt x="2089" y="3015"/>
                      <a:pt x="2644" y="2749"/>
                      <a:pt x="2900" y="2202"/>
                    </a:cubicBezTo>
                    <a:cubicBezTo>
                      <a:pt x="3220" y="1520"/>
                      <a:pt x="2889" y="775"/>
                      <a:pt x="2357" y="350"/>
                    </a:cubicBezTo>
                    <a:cubicBezTo>
                      <a:pt x="2086" y="133"/>
                      <a:pt x="1762" y="0"/>
                      <a:pt x="144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8" name="Google Shape;4038;p71"/>
              <p:cNvSpPr/>
              <p:nvPr/>
            </p:nvSpPr>
            <p:spPr>
              <a:xfrm>
                <a:off x="2432000" y="2913650"/>
                <a:ext cx="40725" cy="38125"/>
              </a:xfrm>
              <a:custGeom>
                <a:avLst/>
                <a:gdLst/>
                <a:ahLst/>
                <a:cxnLst/>
                <a:rect l="l" t="t" r="r" b="b"/>
                <a:pathLst>
                  <a:path w="1629" h="1525" extrusionOk="0">
                    <a:moveTo>
                      <a:pt x="728" y="0"/>
                    </a:moveTo>
                    <a:cubicBezTo>
                      <a:pt x="696" y="0"/>
                      <a:pt x="664" y="3"/>
                      <a:pt x="632" y="8"/>
                    </a:cubicBezTo>
                    <a:cubicBezTo>
                      <a:pt x="282" y="72"/>
                      <a:pt x="83" y="227"/>
                      <a:pt x="43" y="631"/>
                    </a:cubicBezTo>
                    <a:cubicBezTo>
                      <a:pt x="0" y="1048"/>
                      <a:pt x="216" y="1418"/>
                      <a:pt x="602" y="1505"/>
                    </a:cubicBezTo>
                    <a:cubicBezTo>
                      <a:pt x="661" y="1518"/>
                      <a:pt x="722" y="1524"/>
                      <a:pt x="784" y="1524"/>
                    </a:cubicBezTo>
                    <a:cubicBezTo>
                      <a:pt x="1058" y="1524"/>
                      <a:pt x="1337" y="1390"/>
                      <a:pt x="1467" y="1114"/>
                    </a:cubicBezTo>
                    <a:cubicBezTo>
                      <a:pt x="1628" y="768"/>
                      <a:pt x="1461" y="392"/>
                      <a:pt x="1193" y="177"/>
                    </a:cubicBezTo>
                    <a:cubicBezTo>
                      <a:pt x="1054" y="67"/>
                      <a:pt x="890" y="0"/>
                      <a:pt x="7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9" name="Google Shape;4039;p71"/>
            <p:cNvGrpSpPr/>
            <p:nvPr/>
          </p:nvGrpSpPr>
          <p:grpSpPr>
            <a:xfrm>
              <a:off x="3267319" y="3251511"/>
              <a:ext cx="1995823" cy="246391"/>
              <a:chOff x="2238600" y="3466125"/>
              <a:chExt cx="955625" cy="117975"/>
            </a:xfrm>
          </p:grpSpPr>
          <p:sp>
            <p:nvSpPr>
              <p:cNvPr id="4040" name="Google Shape;4040;p71"/>
              <p:cNvSpPr/>
              <p:nvPr/>
            </p:nvSpPr>
            <p:spPr>
              <a:xfrm>
                <a:off x="2238600" y="3466125"/>
                <a:ext cx="9556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38225" h="4719" extrusionOk="0">
                    <a:moveTo>
                      <a:pt x="496" y="0"/>
                    </a:moveTo>
                    <a:cubicBezTo>
                      <a:pt x="222" y="0"/>
                      <a:pt x="0" y="223"/>
                      <a:pt x="0" y="496"/>
                    </a:cubicBezTo>
                    <a:cubicBezTo>
                      <a:pt x="0" y="770"/>
                      <a:pt x="222" y="993"/>
                      <a:pt x="496" y="993"/>
                    </a:cubicBezTo>
                    <a:lnTo>
                      <a:pt x="36367" y="993"/>
                    </a:lnTo>
                    <a:lnTo>
                      <a:pt x="36367" y="3727"/>
                    </a:lnTo>
                    <a:lnTo>
                      <a:pt x="496" y="3727"/>
                    </a:lnTo>
                    <a:cubicBezTo>
                      <a:pt x="222" y="3727"/>
                      <a:pt x="0" y="3948"/>
                      <a:pt x="0" y="4223"/>
                    </a:cubicBezTo>
                    <a:cubicBezTo>
                      <a:pt x="0" y="4497"/>
                      <a:pt x="222" y="4718"/>
                      <a:pt x="496" y="4718"/>
                    </a:cubicBezTo>
                    <a:lnTo>
                      <a:pt x="35864" y="4718"/>
                    </a:lnTo>
                    <a:cubicBezTo>
                      <a:pt x="37168" y="4718"/>
                      <a:pt x="38224" y="3662"/>
                      <a:pt x="38224" y="2359"/>
                    </a:cubicBezTo>
                    <a:cubicBezTo>
                      <a:pt x="38222" y="1057"/>
                      <a:pt x="37167" y="0"/>
                      <a:pt x="358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1" name="Google Shape;4041;p71"/>
              <p:cNvSpPr/>
              <p:nvPr/>
            </p:nvSpPr>
            <p:spPr>
              <a:xfrm>
                <a:off x="2268825" y="3490900"/>
                <a:ext cx="878925" cy="68400"/>
              </a:xfrm>
              <a:custGeom>
                <a:avLst/>
                <a:gdLst/>
                <a:ahLst/>
                <a:cxnLst/>
                <a:rect l="l" t="t" r="r" b="b"/>
                <a:pathLst>
                  <a:path w="35157" h="2736" extrusionOk="0">
                    <a:moveTo>
                      <a:pt x="1" y="1"/>
                    </a:moveTo>
                    <a:lnTo>
                      <a:pt x="1" y="2736"/>
                    </a:lnTo>
                    <a:lnTo>
                      <a:pt x="35157" y="2736"/>
                    </a:lnTo>
                    <a:lnTo>
                      <a:pt x="3515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2" name="Google Shape;4042;p71"/>
              <p:cNvSpPr/>
              <p:nvPr/>
            </p:nvSpPr>
            <p:spPr>
              <a:xfrm>
                <a:off x="2268825" y="3505450"/>
                <a:ext cx="878925" cy="34525"/>
              </a:xfrm>
              <a:custGeom>
                <a:avLst/>
                <a:gdLst/>
                <a:ahLst/>
                <a:cxnLst/>
                <a:rect l="l" t="t" r="r" b="b"/>
                <a:pathLst>
                  <a:path w="35157" h="1381" extrusionOk="0">
                    <a:moveTo>
                      <a:pt x="1" y="1"/>
                    </a:moveTo>
                    <a:lnTo>
                      <a:pt x="1" y="299"/>
                    </a:lnTo>
                    <a:lnTo>
                      <a:pt x="35157" y="299"/>
                    </a:lnTo>
                    <a:lnTo>
                      <a:pt x="35157" y="1"/>
                    </a:lnTo>
                    <a:close/>
                    <a:moveTo>
                      <a:pt x="1" y="1083"/>
                    </a:moveTo>
                    <a:lnTo>
                      <a:pt x="1" y="1380"/>
                    </a:lnTo>
                    <a:lnTo>
                      <a:pt x="35157" y="1380"/>
                    </a:lnTo>
                    <a:lnTo>
                      <a:pt x="35157" y="1083"/>
                    </a:lnTo>
                    <a:close/>
                  </a:path>
                </a:pathLst>
              </a:custGeom>
              <a:solidFill>
                <a:srgbClr val="F9B05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43" name="Google Shape;4043;p71"/>
            <p:cNvGrpSpPr/>
            <p:nvPr/>
          </p:nvGrpSpPr>
          <p:grpSpPr>
            <a:xfrm>
              <a:off x="3067420" y="4092545"/>
              <a:ext cx="2468085" cy="712178"/>
              <a:chOff x="5064100" y="1960575"/>
              <a:chExt cx="1181750" cy="341000"/>
            </a:xfrm>
          </p:grpSpPr>
          <p:sp>
            <p:nvSpPr>
              <p:cNvPr id="4044" name="Google Shape;4044;p71"/>
              <p:cNvSpPr/>
              <p:nvPr/>
            </p:nvSpPr>
            <p:spPr>
              <a:xfrm>
                <a:off x="5064100" y="1961425"/>
                <a:ext cx="1181750" cy="340150"/>
              </a:xfrm>
              <a:custGeom>
                <a:avLst/>
                <a:gdLst/>
                <a:ahLst/>
                <a:cxnLst/>
                <a:rect l="l" t="t" r="r" b="b"/>
                <a:pathLst>
                  <a:path w="47270" h="13606" extrusionOk="0">
                    <a:moveTo>
                      <a:pt x="1" y="1"/>
                    </a:moveTo>
                    <a:lnTo>
                      <a:pt x="1" y="13606"/>
                    </a:lnTo>
                    <a:lnTo>
                      <a:pt x="47269" y="13606"/>
                    </a:lnTo>
                    <a:lnTo>
                      <a:pt x="4726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5" name="Google Shape;4045;p71"/>
              <p:cNvSpPr/>
              <p:nvPr/>
            </p:nvSpPr>
            <p:spPr>
              <a:xfrm>
                <a:off x="6171450" y="1960575"/>
                <a:ext cx="53150" cy="3401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3606" extrusionOk="0">
                    <a:moveTo>
                      <a:pt x="1" y="0"/>
                    </a:moveTo>
                    <a:lnTo>
                      <a:pt x="1" y="13605"/>
                    </a:lnTo>
                    <a:lnTo>
                      <a:pt x="2125" y="13605"/>
                    </a:lnTo>
                    <a:lnTo>
                      <a:pt x="21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6" name="Google Shape;4046;p71"/>
              <p:cNvSpPr/>
              <p:nvPr/>
            </p:nvSpPr>
            <p:spPr>
              <a:xfrm>
                <a:off x="6142400" y="1960575"/>
                <a:ext cx="14200" cy="3401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13606" extrusionOk="0">
                    <a:moveTo>
                      <a:pt x="0" y="0"/>
                    </a:moveTo>
                    <a:lnTo>
                      <a:pt x="0" y="13605"/>
                    </a:lnTo>
                    <a:lnTo>
                      <a:pt x="567" y="13605"/>
                    </a:lnTo>
                    <a:lnTo>
                      <a:pt x="56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7" name="Google Shape;4047;p71"/>
              <p:cNvSpPr/>
              <p:nvPr/>
            </p:nvSpPr>
            <p:spPr>
              <a:xfrm>
                <a:off x="5955700" y="1991250"/>
                <a:ext cx="138775" cy="2763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11054" extrusionOk="0">
                    <a:moveTo>
                      <a:pt x="1533" y="0"/>
                    </a:moveTo>
                    <a:cubicBezTo>
                      <a:pt x="1533" y="846"/>
                      <a:pt x="847" y="1532"/>
                      <a:pt x="1" y="1532"/>
                    </a:cubicBezTo>
                    <a:lnTo>
                      <a:pt x="1" y="9520"/>
                    </a:lnTo>
                    <a:cubicBezTo>
                      <a:pt x="847" y="9520"/>
                      <a:pt x="1533" y="10206"/>
                      <a:pt x="1533" y="11053"/>
                    </a:cubicBezTo>
                    <a:lnTo>
                      <a:pt x="4018" y="11053"/>
                    </a:lnTo>
                    <a:cubicBezTo>
                      <a:pt x="4018" y="10206"/>
                      <a:pt x="4705" y="9520"/>
                      <a:pt x="5551" y="9520"/>
                    </a:cubicBezTo>
                    <a:lnTo>
                      <a:pt x="5551" y="1532"/>
                    </a:lnTo>
                    <a:cubicBezTo>
                      <a:pt x="4705" y="1532"/>
                      <a:pt x="4018" y="846"/>
                      <a:pt x="4018" y="0"/>
                    </a:cubicBezTo>
                    <a:close/>
                  </a:path>
                </a:pathLst>
              </a:custGeom>
              <a:solidFill>
                <a:srgbClr val="233766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8" name="Google Shape;4048;p71"/>
              <p:cNvSpPr/>
              <p:nvPr/>
            </p:nvSpPr>
            <p:spPr>
              <a:xfrm>
                <a:off x="6187700" y="1975250"/>
                <a:ext cx="20600" cy="309350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2374" extrusionOk="0">
                    <a:moveTo>
                      <a:pt x="412" y="140"/>
                    </a:moveTo>
                    <a:cubicBezTo>
                      <a:pt x="564" y="140"/>
                      <a:pt x="685" y="263"/>
                      <a:pt x="685" y="412"/>
                    </a:cubicBezTo>
                    <a:cubicBezTo>
                      <a:pt x="685" y="562"/>
                      <a:pt x="564" y="685"/>
                      <a:pt x="412" y="685"/>
                    </a:cubicBezTo>
                    <a:cubicBezTo>
                      <a:pt x="261" y="685"/>
                      <a:pt x="139" y="562"/>
                      <a:pt x="139" y="412"/>
                    </a:cubicBezTo>
                    <a:cubicBezTo>
                      <a:pt x="139" y="262"/>
                      <a:pt x="261" y="140"/>
                      <a:pt x="412" y="140"/>
                    </a:cubicBezTo>
                    <a:close/>
                    <a:moveTo>
                      <a:pt x="412" y="1"/>
                    </a:moveTo>
                    <a:cubicBezTo>
                      <a:pt x="185" y="1"/>
                      <a:pt x="0" y="186"/>
                      <a:pt x="0" y="412"/>
                    </a:cubicBezTo>
                    <a:cubicBezTo>
                      <a:pt x="0" y="640"/>
                      <a:pt x="185" y="824"/>
                      <a:pt x="412" y="824"/>
                    </a:cubicBezTo>
                    <a:cubicBezTo>
                      <a:pt x="640" y="824"/>
                      <a:pt x="824" y="640"/>
                      <a:pt x="824" y="412"/>
                    </a:cubicBezTo>
                    <a:cubicBezTo>
                      <a:pt x="824" y="186"/>
                      <a:pt x="640" y="1"/>
                      <a:pt x="412" y="1"/>
                    </a:cubicBezTo>
                    <a:close/>
                    <a:moveTo>
                      <a:pt x="412" y="2065"/>
                    </a:moveTo>
                    <a:cubicBezTo>
                      <a:pt x="564" y="2065"/>
                      <a:pt x="685" y="2188"/>
                      <a:pt x="685" y="2338"/>
                    </a:cubicBezTo>
                    <a:cubicBezTo>
                      <a:pt x="685" y="2487"/>
                      <a:pt x="564" y="2610"/>
                      <a:pt x="412" y="2610"/>
                    </a:cubicBezTo>
                    <a:cubicBezTo>
                      <a:pt x="261" y="2610"/>
                      <a:pt x="139" y="2487"/>
                      <a:pt x="139" y="2338"/>
                    </a:cubicBezTo>
                    <a:cubicBezTo>
                      <a:pt x="139" y="2187"/>
                      <a:pt x="261" y="2065"/>
                      <a:pt x="412" y="2065"/>
                    </a:cubicBezTo>
                    <a:close/>
                    <a:moveTo>
                      <a:pt x="412" y="1926"/>
                    </a:moveTo>
                    <a:cubicBezTo>
                      <a:pt x="185" y="1926"/>
                      <a:pt x="0" y="2111"/>
                      <a:pt x="0" y="2338"/>
                    </a:cubicBezTo>
                    <a:cubicBezTo>
                      <a:pt x="0" y="2564"/>
                      <a:pt x="185" y="2749"/>
                      <a:pt x="412" y="2749"/>
                    </a:cubicBezTo>
                    <a:cubicBezTo>
                      <a:pt x="640" y="2749"/>
                      <a:pt x="824" y="2565"/>
                      <a:pt x="824" y="2338"/>
                    </a:cubicBezTo>
                    <a:cubicBezTo>
                      <a:pt x="824" y="2111"/>
                      <a:pt x="640" y="1926"/>
                      <a:pt x="412" y="1926"/>
                    </a:cubicBezTo>
                    <a:close/>
                    <a:moveTo>
                      <a:pt x="412" y="3989"/>
                    </a:moveTo>
                    <a:cubicBezTo>
                      <a:pt x="564" y="3989"/>
                      <a:pt x="685" y="4112"/>
                      <a:pt x="685" y="4262"/>
                    </a:cubicBezTo>
                    <a:cubicBezTo>
                      <a:pt x="685" y="4413"/>
                      <a:pt x="564" y="4534"/>
                      <a:pt x="412" y="4534"/>
                    </a:cubicBezTo>
                    <a:cubicBezTo>
                      <a:pt x="261" y="4534"/>
                      <a:pt x="139" y="4411"/>
                      <a:pt x="139" y="4262"/>
                    </a:cubicBezTo>
                    <a:cubicBezTo>
                      <a:pt x="139" y="4111"/>
                      <a:pt x="261" y="3989"/>
                      <a:pt x="412" y="3989"/>
                    </a:cubicBezTo>
                    <a:close/>
                    <a:moveTo>
                      <a:pt x="412" y="3850"/>
                    </a:moveTo>
                    <a:cubicBezTo>
                      <a:pt x="185" y="3850"/>
                      <a:pt x="0" y="4035"/>
                      <a:pt x="0" y="4262"/>
                    </a:cubicBezTo>
                    <a:cubicBezTo>
                      <a:pt x="0" y="4490"/>
                      <a:pt x="185" y="4674"/>
                      <a:pt x="412" y="4674"/>
                    </a:cubicBezTo>
                    <a:cubicBezTo>
                      <a:pt x="640" y="4674"/>
                      <a:pt x="824" y="4490"/>
                      <a:pt x="824" y="4262"/>
                    </a:cubicBezTo>
                    <a:cubicBezTo>
                      <a:pt x="824" y="4035"/>
                      <a:pt x="640" y="3850"/>
                      <a:pt x="412" y="3850"/>
                    </a:cubicBezTo>
                    <a:close/>
                    <a:moveTo>
                      <a:pt x="412" y="5914"/>
                    </a:moveTo>
                    <a:cubicBezTo>
                      <a:pt x="564" y="5914"/>
                      <a:pt x="685" y="6037"/>
                      <a:pt x="685" y="6187"/>
                    </a:cubicBezTo>
                    <a:cubicBezTo>
                      <a:pt x="685" y="6337"/>
                      <a:pt x="564" y="6460"/>
                      <a:pt x="412" y="6460"/>
                    </a:cubicBezTo>
                    <a:cubicBezTo>
                      <a:pt x="261" y="6460"/>
                      <a:pt x="139" y="6337"/>
                      <a:pt x="139" y="6187"/>
                    </a:cubicBezTo>
                    <a:cubicBezTo>
                      <a:pt x="139" y="6036"/>
                      <a:pt x="261" y="5914"/>
                      <a:pt x="412" y="5914"/>
                    </a:cubicBezTo>
                    <a:close/>
                    <a:moveTo>
                      <a:pt x="412" y="5775"/>
                    </a:moveTo>
                    <a:cubicBezTo>
                      <a:pt x="185" y="5775"/>
                      <a:pt x="0" y="5960"/>
                      <a:pt x="0" y="6187"/>
                    </a:cubicBezTo>
                    <a:cubicBezTo>
                      <a:pt x="0" y="6415"/>
                      <a:pt x="185" y="6599"/>
                      <a:pt x="412" y="6599"/>
                    </a:cubicBezTo>
                    <a:cubicBezTo>
                      <a:pt x="640" y="6599"/>
                      <a:pt x="824" y="6415"/>
                      <a:pt x="824" y="6187"/>
                    </a:cubicBezTo>
                    <a:cubicBezTo>
                      <a:pt x="824" y="5960"/>
                      <a:pt x="640" y="5775"/>
                      <a:pt x="412" y="5775"/>
                    </a:cubicBezTo>
                    <a:close/>
                    <a:moveTo>
                      <a:pt x="412" y="7839"/>
                    </a:moveTo>
                    <a:cubicBezTo>
                      <a:pt x="564" y="7839"/>
                      <a:pt x="685" y="7962"/>
                      <a:pt x="685" y="8112"/>
                    </a:cubicBezTo>
                    <a:cubicBezTo>
                      <a:pt x="685" y="8262"/>
                      <a:pt x="564" y="8385"/>
                      <a:pt x="412" y="8385"/>
                    </a:cubicBezTo>
                    <a:cubicBezTo>
                      <a:pt x="261" y="8385"/>
                      <a:pt x="139" y="8263"/>
                      <a:pt x="139" y="8112"/>
                    </a:cubicBezTo>
                    <a:cubicBezTo>
                      <a:pt x="139" y="7961"/>
                      <a:pt x="261" y="7839"/>
                      <a:pt x="412" y="7839"/>
                    </a:cubicBezTo>
                    <a:close/>
                    <a:moveTo>
                      <a:pt x="412" y="7700"/>
                    </a:moveTo>
                    <a:cubicBezTo>
                      <a:pt x="185" y="7700"/>
                      <a:pt x="0" y="7884"/>
                      <a:pt x="0" y="8112"/>
                    </a:cubicBezTo>
                    <a:cubicBezTo>
                      <a:pt x="0" y="8339"/>
                      <a:pt x="185" y="8524"/>
                      <a:pt x="412" y="8524"/>
                    </a:cubicBezTo>
                    <a:cubicBezTo>
                      <a:pt x="640" y="8524"/>
                      <a:pt x="824" y="8339"/>
                      <a:pt x="824" y="8112"/>
                    </a:cubicBezTo>
                    <a:cubicBezTo>
                      <a:pt x="824" y="7884"/>
                      <a:pt x="640" y="7700"/>
                      <a:pt x="412" y="7700"/>
                    </a:cubicBezTo>
                    <a:close/>
                    <a:moveTo>
                      <a:pt x="412" y="9765"/>
                    </a:moveTo>
                    <a:cubicBezTo>
                      <a:pt x="564" y="9765"/>
                      <a:pt x="685" y="9888"/>
                      <a:pt x="685" y="10037"/>
                    </a:cubicBezTo>
                    <a:cubicBezTo>
                      <a:pt x="685" y="10187"/>
                      <a:pt x="564" y="10310"/>
                      <a:pt x="412" y="10310"/>
                    </a:cubicBezTo>
                    <a:cubicBezTo>
                      <a:pt x="261" y="10310"/>
                      <a:pt x="139" y="10187"/>
                      <a:pt x="139" y="10037"/>
                    </a:cubicBezTo>
                    <a:cubicBezTo>
                      <a:pt x="139" y="9887"/>
                      <a:pt x="261" y="9765"/>
                      <a:pt x="412" y="9765"/>
                    </a:cubicBezTo>
                    <a:close/>
                    <a:moveTo>
                      <a:pt x="412" y="9626"/>
                    </a:moveTo>
                    <a:cubicBezTo>
                      <a:pt x="185" y="9626"/>
                      <a:pt x="0" y="9810"/>
                      <a:pt x="0" y="10037"/>
                    </a:cubicBezTo>
                    <a:cubicBezTo>
                      <a:pt x="0" y="10263"/>
                      <a:pt x="185" y="10449"/>
                      <a:pt x="412" y="10449"/>
                    </a:cubicBezTo>
                    <a:cubicBezTo>
                      <a:pt x="640" y="10449"/>
                      <a:pt x="824" y="10264"/>
                      <a:pt x="824" y="10037"/>
                    </a:cubicBezTo>
                    <a:cubicBezTo>
                      <a:pt x="824" y="9810"/>
                      <a:pt x="640" y="9626"/>
                      <a:pt x="412" y="9626"/>
                    </a:cubicBezTo>
                    <a:close/>
                    <a:moveTo>
                      <a:pt x="412" y="11689"/>
                    </a:moveTo>
                    <a:cubicBezTo>
                      <a:pt x="564" y="11689"/>
                      <a:pt x="685" y="11812"/>
                      <a:pt x="685" y="11962"/>
                    </a:cubicBezTo>
                    <a:cubicBezTo>
                      <a:pt x="685" y="12112"/>
                      <a:pt x="564" y="12234"/>
                      <a:pt x="412" y="12234"/>
                    </a:cubicBezTo>
                    <a:cubicBezTo>
                      <a:pt x="261" y="12234"/>
                      <a:pt x="139" y="12112"/>
                      <a:pt x="139" y="11962"/>
                    </a:cubicBezTo>
                    <a:cubicBezTo>
                      <a:pt x="139" y="11811"/>
                      <a:pt x="261" y="11689"/>
                      <a:pt x="412" y="11689"/>
                    </a:cubicBezTo>
                    <a:close/>
                    <a:moveTo>
                      <a:pt x="412" y="11550"/>
                    </a:moveTo>
                    <a:cubicBezTo>
                      <a:pt x="185" y="11550"/>
                      <a:pt x="0" y="11734"/>
                      <a:pt x="0" y="11962"/>
                    </a:cubicBezTo>
                    <a:cubicBezTo>
                      <a:pt x="0" y="12188"/>
                      <a:pt x="185" y="12373"/>
                      <a:pt x="412" y="12373"/>
                    </a:cubicBezTo>
                    <a:cubicBezTo>
                      <a:pt x="640" y="12373"/>
                      <a:pt x="824" y="12188"/>
                      <a:pt x="824" y="11962"/>
                    </a:cubicBezTo>
                    <a:cubicBezTo>
                      <a:pt x="824" y="11734"/>
                      <a:pt x="640" y="11550"/>
                      <a:pt x="412" y="115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9" name="Google Shape;4049;p71"/>
              <p:cNvSpPr/>
              <p:nvPr/>
            </p:nvSpPr>
            <p:spPr>
              <a:xfrm>
                <a:off x="5090225" y="1960575"/>
                <a:ext cx="53125" cy="34015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13606" extrusionOk="0">
                    <a:moveTo>
                      <a:pt x="1" y="0"/>
                    </a:moveTo>
                    <a:lnTo>
                      <a:pt x="1" y="13605"/>
                    </a:lnTo>
                    <a:lnTo>
                      <a:pt x="2125" y="13605"/>
                    </a:lnTo>
                    <a:lnTo>
                      <a:pt x="21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0" name="Google Shape;4050;p71"/>
              <p:cNvSpPr/>
              <p:nvPr/>
            </p:nvSpPr>
            <p:spPr>
              <a:xfrm>
                <a:off x="5158175" y="1960575"/>
                <a:ext cx="14200" cy="3401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13606" extrusionOk="0">
                    <a:moveTo>
                      <a:pt x="0" y="0"/>
                    </a:moveTo>
                    <a:lnTo>
                      <a:pt x="0" y="13605"/>
                    </a:lnTo>
                    <a:lnTo>
                      <a:pt x="567" y="13605"/>
                    </a:lnTo>
                    <a:lnTo>
                      <a:pt x="56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1" name="Google Shape;4051;p71"/>
              <p:cNvSpPr/>
              <p:nvPr/>
            </p:nvSpPr>
            <p:spPr>
              <a:xfrm>
                <a:off x="5220325" y="1991250"/>
                <a:ext cx="138750" cy="276350"/>
              </a:xfrm>
              <a:custGeom>
                <a:avLst/>
                <a:gdLst/>
                <a:ahLst/>
                <a:cxnLst/>
                <a:rect l="l" t="t" r="r" b="b"/>
                <a:pathLst>
                  <a:path w="5550" h="11054" extrusionOk="0">
                    <a:moveTo>
                      <a:pt x="1532" y="0"/>
                    </a:moveTo>
                    <a:cubicBezTo>
                      <a:pt x="1532" y="846"/>
                      <a:pt x="846" y="1532"/>
                      <a:pt x="0" y="1532"/>
                    </a:cubicBezTo>
                    <a:lnTo>
                      <a:pt x="0" y="9520"/>
                    </a:lnTo>
                    <a:cubicBezTo>
                      <a:pt x="846" y="9520"/>
                      <a:pt x="1532" y="10206"/>
                      <a:pt x="1532" y="11053"/>
                    </a:cubicBezTo>
                    <a:lnTo>
                      <a:pt x="4017" y="11053"/>
                    </a:lnTo>
                    <a:cubicBezTo>
                      <a:pt x="4017" y="10206"/>
                      <a:pt x="4703" y="9520"/>
                      <a:pt x="5549" y="9520"/>
                    </a:cubicBezTo>
                    <a:lnTo>
                      <a:pt x="5549" y="1532"/>
                    </a:lnTo>
                    <a:cubicBezTo>
                      <a:pt x="4703" y="1532"/>
                      <a:pt x="4017" y="846"/>
                      <a:pt x="4017" y="0"/>
                    </a:cubicBezTo>
                    <a:close/>
                  </a:path>
                </a:pathLst>
              </a:custGeom>
              <a:solidFill>
                <a:srgbClr val="233766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2" name="Google Shape;4052;p71"/>
              <p:cNvSpPr/>
              <p:nvPr/>
            </p:nvSpPr>
            <p:spPr>
              <a:xfrm>
                <a:off x="5106475" y="1975250"/>
                <a:ext cx="20625" cy="309350"/>
              </a:xfrm>
              <a:custGeom>
                <a:avLst/>
                <a:gdLst/>
                <a:ahLst/>
                <a:cxnLst/>
                <a:rect l="l" t="t" r="r" b="b"/>
                <a:pathLst>
                  <a:path w="825" h="12374" extrusionOk="0">
                    <a:moveTo>
                      <a:pt x="412" y="140"/>
                    </a:moveTo>
                    <a:cubicBezTo>
                      <a:pt x="562" y="140"/>
                      <a:pt x="684" y="263"/>
                      <a:pt x="684" y="412"/>
                    </a:cubicBezTo>
                    <a:cubicBezTo>
                      <a:pt x="684" y="562"/>
                      <a:pt x="562" y="685"/>
                      <a:pt x="412" y="685"/>
                    </a:cubicBezTo>
                    <a:cubicBezTo>
                      <a:pt x="261" y="685"/>
                      <a:pt x="139" y="562"/>
                      <a:pt x="139" y="412"/>
                    </a:cubicBezTo>
                    <a:cubicBezTo>
                      <a:pt x="139" y="262"/>
                      <a:pt x="262" y="140"/>
                      <a:pt x="412" y="140"/>
                    </a:cubicBezTo>
                    <a:close/>
                    <a:moveTo>
                      <a:pt x="413" y="1"/>
                    </a:moveTo>
                    <a:cubicBezTo>
                      <a:pt x="186" y="1"/>
                      <a:pt x="1" y="186"/>
                      <a:pt x="1" y="412"/>
                    </a:cubicBezTo>
                    <a:cubicBezTo>
                      <a:pt x="1" y="640"/>
                      <a:pt x="186" y="824"/>
                      <a:pt x="413" y="824"/>
                    </a:cubicBezTo>
                    <a:cubicBezTo>
                      <a:pt x="641" y="824"/>
                      <a:pt x="825" y="640"/>
                      <a:pt x="825" y="412"/>
                    </a:cubicBezTo>
                    <a:cubicBezTo>
                      <a:pt x="825" y="186"/>
                      <a:pt x="641" y="1"/>
                      <a:pt x="413" y="1"/>
                    </a:cubicBezTo>
                    <a:close/>
                    <a:moveTo>
                      <a:pt x="412" y="2065"/>
                    </a:moveTo>
                    <a:cubicBezTo>
                      <a:pt x="562" y="2065"/>
                      <a:pt x="684" y="2188"/>
                      <a:pt x="684" y="2338"/>
                    </a:cubicBezTo>
                    <a:cubicBezTo>
                      <a:pt x="684" y="2487"/>
                      <a:pt x="562" y="2609"/>
                      <a:pt x="412" y="2610"/>
                    </a:cubicBezTo>
                    <a:cubicBezTo>
                      <a:pt x="261" y="2610"/>
                      <a:pt x="139" y="2487"/>
                      <a:pt x="139" y="2338"/>
                    </a:cubicBezTo>
                    <a:cubicBezTo>
                      <a:pt x="139" y="2187"/>
                      <a:pt x="262" y="2065"/>
                      <a:pt x="412" y="2065"/>
                    </a:cubicBezTo>
                    <a:close/>
                    <a:moveTo>
                      <a:pt x="413" y="1926"/>
                    </a:moveTo>
                    <a:cubicBezTo>
                      <a:pt x="186" y="1926"/>
                      <a:pt x="1" y="2111"/>
                      <a:pt x="1" y="2338"/>
                    </a:cubicBezTo>
                    <a:cubicBezTo>
                      <a:pt x="1" y="2564"/>
                      <a:pt x="186" y="2748"/>
                      <a:pt x="413" y="2749"/>
                    </a:cubicBezTo>
                    <a:cubicBezTo>
                      <a:pt x="641" y="2749"/>
                      <a:pt x="825" y="2565"/>
                      <a:pt x="825" y="2338"/>
                    </a:cubicBezTo>
                    <a:cubicBezTo>
                      <a:pt x="825" y="2111"/>
                      <a:pt x="641" y="1926"/>
                      <a:pt x="413" y="1926"/>
                    </a:cubicBezTo>
                    <a:close/>
                    <a:moveTo>
                      <a:pt x="412" y="3989"/>
                    </a:moveTo>
                    <a:cubicBezTo>
                      <a:pt x="562" y="3989"/>
                      <a:pt x="684" y="4112"/>
                      <a:pt x="684" y="4262"/>
                    </a:cubicBezTo>
                    <a:cubicBezTo>
                      <a:pt x="684" y="4413"/>
                      <a:pt x="562" y="4534"/>
                      <a:pt x="412" y="4534"/>
                    </a:cubicBezTo>
                    <a:cubicBezTo>
                      <a:pt x="261" y="4534"/>
                      <a:pt x="139" y="4411"/>
                      <a:pt x="139" y="4262"/>
                    </a:cubicBezTo>
                    <a:cubicBezTo>
                      <a:pt x="139" y="4111"/>
                      <a:pt x="262" y="3989"/>
                      <a:pt x="412" y="3989"/>
                    </a:cubicBezTo>
                    <a:close/>
                    <a:moveTo>
                      <a:pt x="413" y="3850"/>
                    </a:moveTo>
                    <a:cubicBezTo>
                      <a:pt x="186" y="3850"/>
                      <a:pt x="1" y="4035"/>
                      <a:pt x="1" y="4262"/>
                    </a:cubicBezTo>
                    <a:cubicBezTo>
                      <a:pt x="1" y="4490"/>
                      <a:pt x="186" y="4674"/>
                      <a:pt x="413" y="4674"/>
                    </a:cubicBezTo>
                    <a:cubicBezTo>
                      <a:pt x="641" y="4674"/>
                      <a:pt x="825" y="4490"/>
                      <a:pt x="825" y="4262"/>
                    </a:cubicBezTo>
                    <a:cubicBezTo>
                      <a:pt x="825" y="4035"/>
                      <a:pt x="641" y="3850"/>
                      <a:pt x="413" y="3850"/>
                    </a:cubicBezTo>
                    <a:close/>
                    <a:moveTo>
                      <a:pt x="412" y="5914"/>
                    </a:moveTo>
                    <a:cubicBezTo>
                      <a:pt x="562" y="5914"/>
                      <a:pt x="684" y="6037"/>
                      <a:pt x="684" y="6187"/>
                    </a:cubicBezTo>
                    <a:cubicBezTo>
                      <a:pt x="684" y="6337"/>
                      <a:pt x="562" y="6460"/>
                      <a:pt x="412" y="6460"/>
                    </a:cubicBezTo>
                    <a:cubicBezTo>
                      <a:pt x="261" y="6460"/>
                      <a:pt x="139" y="6337"/>
                      <a:pt x="139" y="6187"/>
                    </a:cubicBezTo>
                    <a:cubicBezTo>
                      <a:pt x="139" y="6036"/>
                      <a:pt x="262" y="5914"/>
                      <a:pt x="412" y="5914"/>
                    </a:cubicBezTo>
                    <a:close/>
                    <a:moveTo>
                      <a:pt x="413" y="5775"/>
                    </a:moveTo>
                    <a:cubicBezTo>
                      <a:pt x="186" y="5775"/>
                      <a:pt x="1" y="5960"/>
                      <a:pt x="1" y="6187"/>
                    </a:cubicBezTo>
                    <a:cubicBezTo>
                      <a:pt x="1" y="6415"/>
                      <a:pt x="186" y="6599"/>
                      <a:pt x="413" y="6599"/>
                    </a:cubicBezTo>
                    <a:cubicBezTo>
                      <a:pt x="641" y="6599"/>
                      <a:pt x="825" y="6415"/>
                      <a:pt x="825" y="6187"/>
                    </a:cubicBezTo>
                    <a:cubicBezTo>
                      <a:pt x="825" y="5960"/>
                      <a:pt x="641" y="5775"/>
                      <a:pt x="413" y="5775"/>
                    </a:cubicBezTo>
                    <a:close/>
                    <a:moveTo>
                      <a:pt x="412" y="7839"/>
                    </a:moveTo>
                    <a:cubicBezTo>
                      <a:pt x="562" y="7839"/>
                      <a:pt x="684" y="7962"/>
                      <a:pt x="684" y="8112"/>
                    </a:cubicBezTo>
                    <a:cubicBezTo>
                      <a:pt x="684" y="8262"/>
                      <a:pt x="562" y="8385"/>
                      <a:pt x="412" y="8385"/>
                    </a:cubicBezTo>
                    <a:cubicBezTo>
                      <a:pt x="261" y="8385"/>
                      <a:pt x="139" y="8263"/>
                      <a:pt x="139" y="8112"/>
                    </a:cubicBezTo>
                    <a:cubicBezTo>
                      <a:pt x="139" y="7961"/>
                      <a:pt x="262" y="7839"/>
                      <a:pt x="412" y="7839"/>
                    </a:cubicBezTo>
                    <a:close/>
                    <a:moveTo>
                      <a:pt x="413" y="7700"/>
                    </a:moveTo>
                    <a:cubicBezTo>
                      <a:pt x="186" y="7700"/>
                      <a:pt x="1" y="7884"/>
                      <a:pt x="1" y="8112"/>
                    </a:cubicBezTo>
                    <a:cubicBezTo>
                      <a:pt x="1" y="8339"/>
                      <a:pt x="186" y="8524"/>
                      <a:pt x="413" y="8524"/>
                    </a:cubicBezTo>
                    <a:cubicBezTo>
                      <a:pt x="641" y="8524"/>
                      <a:pt x="825" y="8339"/>
                      <a:pt x="825" y="8112"/>
                    </a:cubicBezTo>
                    <a:cubicBezTo>
                      <a:pt x="825" y="7884"/>
                      <a:pt x="641" y="7700"/>
                      <a:pt x="413" y="7700"/>
                    </a:cubicBezTo>
                    <a:close/>
                    <a:moveTo>
                      <a:pt x="412" y="9765"/>
                    </a:moveTo>
                    <a:cubicBezTo>
                      <a:pt x="562" y="9765"/>
                      <a:pt x="684" y="9888"/>
                      <a:pt x="684" y="10037"/>
                    </a:cubicBezTo>
                    <a:cubicBezTo>
                      <a:pt x="684" y="10187"/>
                      <a:pt x="562" y="10309"/>
                      <a:pt x="412" y="10310"/>
                    </a:cubicBezTo>
                    <a:cubicBezTo>
                      <a:pt x="261" y="10310"/>
                      <a:pt x="139" y="10187"/>
                      <a:pt x="139" y="10037"/>
                    </a:cubicBezTo>
                    <a:cubicBezTo>
                      <a:pt x="139" y="9887"/>
                      <a:pt x="262" y="9765"/>
                      <a:pt x="412" y="9765"/>
                    </a:cubicBezTo>
                    <a:close/>
                    <a:moveTo>
                      <a:pt x="413" y="9626"/>
                    </a:moveTo>
                    <a:cubicBezTo>
                      <a:pt x="186" y="9626"/>
                      <a:pt x="1" y="9810"/>
                      <a:pt x="1" y="10037"/>
                    </a:cubicBezTo>
                    <a:cubicBezTo>
                      <a:pt x="1" y="10263"/>
                      <a:pt x="186" y="10448"/>
                      <a:pt x="413" y="10449"/>
                    </a:cubicBezTo>
                    <a:cubicBezTo>
                      <a:pt x="641" y="10449"/>
                      <a:pt x="825" y="10264"/>
                      <a:pt x="825" y="10037"/>
                    </a:cubicBezTo>
                    <a:cubicBezTo>
                      <a:pt x="825" y="9810"/>
                      <a:pt x="641" y="9626"/>
                      <a:pt x="413" y="9626"/>
                    </a:cubicBezTo>
                    <a:close/>
                    <a:moveTo>
                      <a:pt x="412" y="11689"/>
                    </a:moveTo>
                    <a:cubicBezTo>
                      <a:pt x="562" y="11689"/>
                      <a:pt x="684" y="11812"/>
                      <a:pt x="684" y="11962"/>
                    </a:cubicBezTo>
                    <a:cubicBezTo>
                      <a:pt x="684" y="12112"/>
                      <a:pt x="562" y="12234"/>
                      <a:pt x="412" y="12234"/>
                    </a:cubicBezTo>
                    <a:cubicBezTo>
                      <a:pt x="261" y="12234"/>
                      <a:pt x="139" y="12112"/>
                      <a:pt x="139" y="11962"/>
                    </a:cubicBezTo>
                    <a:cubicBezTo>
                      <a:pt x="139" y="11811"/>
                      <a:pt x="262" y="11689"/>
                      <a:pt x="412" y="11689"/>
                    </a:cubicBezTo>
                    <a:close/>
                    <a:moveTo>
                      <a:pt x="413" y="11550"/>
                    </a:moveTo>
                    <a:cubicBezTo>
                      <a:pt x="186" y="11550"/>
                      <a:pt x="1" y="11734"/>
                      <a:pt x="1" y="11962"/>
                    </a:cubicBezTo>
                    <a:cubicBezTo>
                      <a:pt x="1" y="12188"/>
                      <a:pt x="186" y="12373"/>
                      <a:pt x="413" y="12373"/>
                    </a:cubicBezTo>
                    <a:cubicBezTo>
                      <a:pt x="641" y="12373"/>
                      <a:pt x="825" y="12188"/>
                      <a:pt x="825" y="11962"/>
                    </a:cubicBezTo>
                    <a:cubicBezTo>
                      <a:pt x="825" y="11734"/>
                      <a:pt x="641" y="11550"/>
                      <a:pt x="413" y="115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3" name="Google Shape;4053;p71"/>
              <p:cNvSpPr/>
              <p:nvPr/>
            </p:nvSpPr>
            <p:spPr>
              <a:xfrm>
                <a:off x="5398825" y="1991250"/>
                <a:ext cx="512300" cy="276350"/>
              </a:xfrm>
              <a:custGeom>
                <a:avLst/>
                <a:gdLst/>
                <a:ahLst/>
                <a:cxnLst/>
                <a:rect l="l" t="t" r="r" b="b"/>
                <a:pathLst>
                  <a:path w="20492" h="11054" extrusionOk="0">
                    <a:moveTo>
                      <a:pt x="1" y="0"/>
                    </a:moveTo>
                    <a:lnTo>
                      <a:pt x="1" y="11053"/>
                    </a:lnTo>
                    <a:lnTo>
                      <a:pt x="20492" y="11053"/>
                    </a:lnTo>
                    <a:lnTo>
                      <a:pt x="20492" y="0"/>
                    </a:lnTo>
                    <a:close/>
                  </a:path>
                </a:pathLst>
              </a:custGeom>
              <a:solidFill>
                <a:srgbClr val="233766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4" name="Google Shape;4054;p71"/>
              <p:cNvSpPr/>
              <p:nvPr/>
            </p:nvSpPr>
            <p:spPr>
              <a:xfrm>
                <a:off x="5416450" y="2099675"/>
                <a:ext cx="467250" cy="63325"/>
              </a:xfrm>
              <a:custGeom>
                <a:avLst/>
                <a:gdLst/>
                <a:ahLst/>
                <a:cxnLst/>
                <a:rect l="l" t="t" r="r" b="b"/>
                <a:pathLst>
                  <a:path w="18690" h="2533" extrusionOk="0">
                    <a:moveTo>
                      <a:pt x="14345" y="1"/>
                    </a:moveTo>
                    <a:cubicBezTo>
                      <a:pt x="13059" y="1"/>
                      <a:pt x="11654" y="57"/>
                      <a:pt x="10381" y="75"/>
                    </a:cubicBezTo>
                    <a:cubicBezTo>
                      <a:pt x="10213" y="77"/>
                      <a:pt x="10040" y="78"/>
                      <a:pt x="9860" y="78"/>
                    </a:cubicBezTo>
                    <a:cubicBezTo>
                      <a:pt x="8510" y="78"/>
                      <a:pt x="6838" y="21"/>
                      <a:pt x="5256" y="21"/>
                    </a:cubicBezTo>
                    <a:cubicBezTo>
                      <a:pt x="2489" y="21"/>
                      <a:pt x="0" y="198"/>
                      <a:pt x="0" y="1171"/>
                    </a:cubicBezTo>
                    <a:cubicBezTo>
                      <a:pt x="0" y="2280"/>
                      <a:pt x="2658" y="2532"/>
                      <a:pt x="5147" y="2532"/>
                    </a:cubicBezTo>
                    <a:cubicBezTo>
                      <a:pt x="6262" y="2532"/>
                      <a:pt x="7342" y="2482"/>
                      <a:pt x="8136" y="2435"/>
                    </a:cubicBezTo>
                    <a:cubicBezTo>
                      <a:pt x="8357" y="2422"/>
                      <a:pt x="8619" y="2416"/>
                      <a:pt x="8913" y="2416"/>
                    </a:cubicBezTo>
                    <a:cubicBezTo>
                      <a:pt x="10131" y="2416"/>
                      <a:pt x="11896" y="2507"/>
                      <a:pt x="13591" y="2507"/>
                    </a:cubicBezTo>
                    <a:cubicBezTo>
                      <a:pt x="16223" y="2507"/>
                      <a:pt x="18689" y="2288"/>
                      <a:pt x="18689" y="1171"/>
                    </a:cubicBezTo>
                    <a:cubicBezTo>
                      <a:pt x="18689" y="193"/>
                      <a:pt x="16719" y="1"/>
                      <a:pt x="143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5" name="Google Shape;4055;p71"/>
              <p:cNvSpPr/>
              <p:nvPr/>
            </p:nvSpPr>
            <p:spPr>
              <a:xfrm>
                <a:off x="5428375" y="2023900"/>
                <a:ext cx="454075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18163" h="2267" extrusionOk="0">
                    <a:moveTo>
                      <a:pt x="753" y="139"/>
                    </a:moveTo>
                    <a:lnTo>
                      <a:pt x="753" y="2127"/>
                    </a:lnTo>
                    <a:lnTo>
                      <a:pt x="140" y="2127"/>
                    </a:lnTo>
                    <a:lnTo>
                      <a:pt x="140" y="139"/>
                    </a:lnTo>
                    <a:close/>
                    <a:moveTo>
                      <a:pt x="2673" y="139"/>
                    </a:moveTo>
                    <a:lnTo>
                      <a:pt x="2673" y="2127"/>
                    </a:lnTo>
                    <a:lnTo>
                      <a:pt x="2059" y="2127"/>
                    </a:lnTo>
                    <a:lnTo>
                      <a:pt x="2059" y="139"/>
                    </a:lnTo>
                    <a:close/>
                    <a:moveTo>
                      <a:pt x="4591" y="139"/>
                    </a:moveTo>
                    <a:lnTo>
                      <a:pt x="4591" y="2127"/>
                    </a:lnTo>
                    <a:lnTo>
                      <a:pt x="3978" y="2127"/>
                    </a:lnTo>
                    <a:lnTo>
                      <a:pt x="3978" y="139"/>
                    </a:lnTo>
                    <a:close/>
                    <a:moveTo>
                      <a:pt x="6510" y="139"/>
                    </a:moveTo>
                    <a:lnTo>
                      <a:pt x="6510" y="2127"/>
                    </a:lnTo>
                    <a:lnTo>
                      <a:pt x="5896" y="2127"/>
                    </a:lnTo>
                    <a:lnTo>
                      <a:pt x="5896" y="139"/>
                    </a:lnTo>
                    <a:close/>
                    <a:moveTo>
                      <a:pt x="8429" y="139"/>
                    </a:moveTo>
                    <a:lnTo>
                      <a:pt x="8429" y="2127"/>
                    </a:lnTo>
                    <a:lnTo>
                      <a:pt x="7815" y="2127"/>
                    </a:lnTo>
                    <a:lnTo>
                      <a:pt x="7815" y="139"/>
                    </a:lnTo>
                    <a:close/>
                    <a:moveTo>
                      <a:pt x="10349" y="139"/>
                    </a:moveTo>
                    <a:lnTo>
                      <a:pt x="10349" y="2127"/>
                    </a:lnTo>
                    <a:lnTo>
                      <a:pt x="9735" y="2127"/>
                    </a:lnTo>
                    <a:lnTo>
                      <a:pt x="9735" y="139"/>
                    </a:lnTo>
                    <a:close/>
                    <a:moveTo>
                      <a:pt x="12267" y="139"/>
                    </a:moveTo>
                    <a:lnTo>
                      <a:pt x="12267" y="2127"/>
                    </a:lnTo>
                    <a:lnTo>
                      <a:pt x="11653" y="2127"/>
                    </a:lnTo>
                    <a:lnTo>
                      <a:pt x="11653" y="139"/>
                    </a:lnTo>
                    <a:close/>
                    <a:moveTo>
                      <a:pt x="14185" y="139"/>
                    </a:moveTo>
                    <a:lnTo>
                      <a:pt x="14185" y="2127"/>
                    </a:lnTo>
                    <a:lnTo>
                      <a:pt x="13572" y="2127"/>
                    </a:lnTo>
                    <a:lnTo>
                      <a:pt x="13572" y="139"/>
                    </a:lnTo>
                    <a:close/>
                    <a:moveTo>
                      <a:pt x="16104" y="139"/>
                    </a:moveTo>
                    <a:lnTo>
                      <a:pt x="16104" y="2127"/>
                    </a:lnTo>
                    <a:lnTo>
                      <a:pt x="15490" y="2127"/>
                    </a:lnTo>
                    <a:lnTo>
                      <a:pt x="15490" y="139"/>
                    </a:lnTo>
                    <a:close/>
                    <a:moveTo>
                      <a:pt x="18024" y="139"/>
                    </a:moveTo>
                    <a:lnTo>
                      <a:pt x="18024" y="2127"/>
                    </a:lnTo>
                    <a:lnTo>
                      <a:pt x="17410" y="2127"/>
                    </a:lnTo>
                    <a:lnTo>
                      <a:pt x="17410" y="139"/>
                    </a:lnTo>
                    <a:close/>
                    <a:moveTo>
                      <a:pt x="0" y="0"/>
                    </a:moveTo>
                    <a:lnTo>
                      <a:pt x="0" y="2267"/>
                    </a:lnTo>
                    <a:lnTo>
                      <a:pt x="893" y="2267"/>
                    </a:lnTo>
                    <a:lnTo>
                      <a:pt x="893" y="0"/>
                    </a:lnTo>
                    <a:close/>
                    <a:moveTo>
                      <a:pt x="1920" y="0"/>
                    </a:moveTo>
                    <a:lnTo>
                      <a:pt x="1920" y="2267"/>
                    </a:lnTo>
                    <a:lnTo>
                      <a:pt x="2812" y="2267"/>
                    </a:lnTo>
                    <a:lnTo>
                      <a:pt x="2812" y="0"/>
                    </a:lnTo>
                    <a:close/>
                    <a:moveTo>
                      <a:pt x="3839" y="0"/>
                    </a:moveTo>
                    <a:lnTo>
                      <a:pt x="3839" y="2267"/>
                    </a:lnTo>
                    <a:lnTo>
                      <a:pt x="4730" y="2267"/>
                    </a:lnTo>
                    <a:lnTo>
                      <a:pt x="4730" y="0"/>
                    </a:lnTo>
                    <a:close/>
                    <a:moveTo>
                      <a:pt x="5757" y="0"/>
                    </a:moveTo>
                    <a:lnTo>
                      <a:pt x="5757" y="2267"/>
                    </a:lnTo>
                    <a:lnTo>
                      <a:pt x="6649" y="2267"/>
                    </a:lnTo>
                    <a:lnTo>
                      <a:pt x="6649" y="0"/>
                    </a:lnTo>
                    <a:close/>
                    <a:moveTo>
                      <a:pt x="7676" y="0"/>
                    </a:moveTo>
                    <a:lnTo>
                      <a:pt x="7676" y="2267"/>
                    </a:lnTo>
                    <a:lnTo>
                      <a:pt x="8568" y="2267"/>
                    </a:lnTo>
                    <a:lnTo>
                      <a:pt x="8568" y="0"/>
                    </a:lnTo>
                    <a:close/>
                    <a:moveTo>
                      <a:pt x="9596" y="0"/>
                    </a:moveTo>
                    <a:lnTo>
                      <a:pt x="9596" y="2267"/>
                    </a:lnTo>
                    <a:lnTo>
                      <a:pt x="10488" y="2267"/>
                    </a:lnTo>
                    <a:lnTo>
                      <a:pt x="10488" y="0"/>
                    </a:lnTo>
                    <a:close/>
                    <a:moveTo>
                      <a:pt x="11514" y="0"/>
                    </a:moveTo>
                    <a:lnTo>
                      <a:pt x="11514" y="2267"/>
                    </a:lnTo>
                    <a:lnTo>
                      <a:pt x="12406" y="2267"/>
                    </a:lnTo>
                    <a:lnTo>
                      <a:pt x="12406" y="0"/>
                    </a:lnTo>
                    <a:close/>
                    <a:moveTo>
                      <a:pt x="13433" y="0"/>
                    </a:moveTo>
                    <a:lnTo>
                      <a:pt x="13433" y="2267"/>
                    </a:lnTo>
                    <a:lnTo>
                      <a:pt x="14324" y="2267"/>
                    </a:lnTo>
                    <a:lnTo>
                      <a:pt x="14324" y="0"/>
                    </a:lnTo>
                    <a:close/>
                    <a:moveTo>
                      <a:pt x="15351" y="0"/>
                    </a:moveTo>
                    <a:lnTo>
                      <a:pt x="15351" y="2267"/>
                    </a:lnTo>
                    <a:lnTo>
                      <a:pt x="16243" y="2267"/>
                    </a:lnTo>
                    <a:lnTo>
                      <a:pt x="16243" y="0"/>
                    </a:lnTo>
                    <a:close/>
                    <a:moveTo>
                      <a:pt x="17271" y="0"/>
                    </a:moveTo>
                    <a:lnTo>
                      <a:pt x="17271" y="2267"/>
                    </a:lnTo>
                    <a:lnTo>
                      <a:pt x="18163" y="2267"/>
                    </a:lnTo>
                    <a:lnTo>
                      <a:pt x="181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6" name="Google Shape;4056;p71"/>
              <p:cNvSpPr/>
              <p:nvPr/>
            </p:nvSpPr>
            <p:spPr>
              <a:xfrm>
                <a:off x="5427975" y="2179200"/>
                <a:ext cx="454050" cy="56650"/>
              </a:xfrm>
              <a:custGeom>
                <a:avLst/>
                <a:gdLst/>
                <a:ahLst/>
                <a:cxnLst/>
                <a:rect l="l" t="t" r="r" b="b"/>
                <a:pathLst>
                  <a:path w="18162" h="2266" extrusionOk="0">
                    <a:moveTo>
                      <a:pt x="753" y="138"/>
                    </a:moveTo>
                    <a:lnTo>
                      <a:pt x="753" y="2127"/>
                    </a:lnTo>
                    <a:lnTo>
                      <a:pt x="139" y="2127"/>
                    </a:lnTo>
                    <a:lnTo>
                      <a:pt x="139" y="138"/>
                    </a:lnTo>
                    <a:close/>
                    <a:moveTo>
                      <a:pt x="2671" y="138"/>
                    </a:moveTo>
                    <a:lnTo>
                      <a:pt x="2671" y="2127"/>
                    </a:lnTo>
                    <a:lnTo>
                      <a:pt x="2058" y="2127"/>
                    </a:lnTo>
                    <a:lnTo>
                      <a:pt x="2058" y="138"/>
                    </a:lnTo>
                    <a:close/>
                    <a:moveTo>
                      <a:pt x="4590" y="138"/>
                    </a:moveTo>
                    <a:lnTo>
                      <a:pt x="4590" y="2127"/>
                    </a:lnTo>
                    <a:lnTo>
                      <a:pt x="3976" y="2127"/>
                    </a:lnTo>
                    <a:lnTo>
                      <a:pt x="3976" y="138"/>
                    </a:lnTo>
                    <a:close/>
                    <a:moveTo>
                      <a:pt x="6509" y="138"/>
                    </a:moveTo>
                    <a:lnTo>
                      <a:pt x="6509" y="2127"/>
                    </a:lnTo>
                    <a:lnTo>
                      <a:pt x="5895" y="2127"/>
                    </a:lnTo>
                    <a:lnTo>
                      <a:pt x="5895" y="138"/>
                    </a:lnTo>
                    <a:close/>
                    <a:moveTo>
                      <a:pt x="8429" y="138"/>
                    </a:moveTo>
                    <a:lnTo>
                      <a:pt x="8429" y="2127"/>
                    </a:lnTo>
                    <a:lnTo>
                      <a:pt x="7815" y="2127"/>
                    </a:lnTo>
                    <a:lnTo>
                      <a:pt x="7815" y="138"/>
                    </a:lnTo>
                    <a:close/>
                    <a:moveTo>
                      <a:pt x="10348" y="138"/>
                    </a:moveTo>
                    <a:lnTo>
                      <a:pt x="10348" y="2127"/>
                    </a:lnTo>
                    <a:lnTo>
                      <a:pt x="9734" y="2127"/>
                    </a:lnTo>
                    <a:lnTo>
                      <a:pt x="9734" y="138"/>
                    </a:lnTo>
                    <a:close/>
                    <a:moveTo>
                      <a:pt x="12265" y="138"/>
                    </a:moveTo>
                    <a:lnTo>
                      <a:pt x="12265" y="2127"/>
                    </a:lnTo>
                    <a:lnTo>
                      <a:pt x="11652" y="2127"/>
                    </a:lnTo>
                    <a:lnTo>
                      <a:pt x="11652" y="138"/>
                    </a:lnTo>
                    <a:close/>
                    <a:moveTo>
                      <a:pt x="14184" y="138"/>
                    </a:moveTo>
                    <a:lnTo>
                      <a:pt x="14184" y="2127"/>
                    </a:lnTo>
                    <a:lnTo>
                      <a:pt x="13570" y="2127"/>
                    </a:lnTo>
                    <a:lnTo>
                      <a:pt x="13570" y="138"/>
                    </a:lnTo>
                    <a:close/>
                    <a:moveTo>
                      <a:pt x="16104" y="138"/>
                    </a:moveTo>
                    <a:lnTo>
                      <a:pt x="16104" y="2127"/>
                    </a:lnTo>
                    <a:lnTo>
                      <a:pt x="15490" y="2127"/>
                    </a:lnTo>
                    <a:lnTo>
                      <a:pt x="15490" y="138"/>
                    </a:lnTo>
                    <a:close/>
                    <a:moveTo>
                      <a:pt x="18023" y="138"/>
                    </a:moveTo>
                    <a:lnTo>
                      <a:pt x="18023" y="2127"/>
                    </a:lnTo>
                    <a:lnTo>
                      <a:pt x="17409" y="2127"/>
                    </a:lnTo>
                    <a:lnTo>
                      <a:pt x="17409" y="138"/>
                    </a:lnTo>
                    <a:close/>
                    <a:moveTo>
                      <a:pt x="0" y="0"/>
                    </a:moveTo>
                    <a:lnTo>
                      <a:pt x="0" y="2266"/>
                    </a:lnTo>
                    <a:lnTo>
                      <a:pt x="892" y="2266"/>
                    </a:lnTo>
                    <a:lnTo>
                      <a:pt x="892" y="0"/>
                    </a:lnTo>
                    <a:close/>
                    <a:moveTo>
                      <a:pt x="1919" y="0"/>
                    </a:moveTo>
                    <a:lnTo>
                      <a:pt x="1919" y="2266"/>
                    </a:lnTo>
                    <a:lnTo>
                      <a:pt x="2810" y="2266"/>
                    </a:lnTo>
                    <a:lnTo>
                      <a:pt x="2810" y="0"/>
                    </a:lnTo>
                    <a:close/>
                    <a:moveTo>
                      <a:pt x="3837" y="0"/>
                    </a:moveTo>
                    <a:lnTo>
                      <a:pt x="3837" y="2266"/>
                    </a:lnTo>
                    <a:lnTo>
                      <a:pt x="4729" y="2266"/>
                    </a:lnTo>
                    <a:lnTo>
                      <a:pt x="4729" y="0"/>
                    </a:lnTo>
                    <a:close/>
                    <a:moveTo>
                      <a:pt x="5756" y="0"/>
                    </a:moveTo>
                    <a:lnTo>
                      <a:pt x="5756" y="2266"/>
                    </a:lnTo>
                    <a:lnTo>
                      <a:pt x="6648" y="2266"/>
                    </a:lnTo>
                    <a:lnTo>
                      <a:pt x="6648" y="0"/>
                    </a:lnTo>
                    <a:close/>
                    <a:moveTo>
                      <a:pt x="7676" y="0"/>
                    </a:moveTo>
                    <a:lnTo>
                      <a:pt x="7676" y="2266"/>
                    </a:lnTo>
                    <a:lnTo>
                      <a:pt x="8568" y="2266"/>
                    </a:lnTo>
                    <a:lnTo>
                      <a:pt x="8568" y="0"/>
                    </a:lnTo>
                    <a:close/>
                    <a:moveTo>
                      <a:pt x="9595" y="0"/>
                    </a:moveTo>
                    <a:lnTo>
                      <a:pt x="9595" y="2266"/>
                    </a:lnTo>
                    <a:lnTo>
                      <a:pt x="10485" y="2266"/>
                    </a:lnTo>
                    <a:lnTo>
                      <a:pt x="10485" y="0"/>
                    </a:lnTo>
                    <a:close/>
                    <a:moveTo>
                      <a:pt x="11513" y="0"/>
                    </a:moveTo>
                    <a:lnTo>
                      <a:pt x="11513" y="2266"/>
                    </a:lnTo>
                    <a:lnTo>
                      <a:pt x="12404" y="2266"/>
                    </a:lnTo>
                    <a:lnTo>
                      <a:pt x="12404" y="0"/>
                    </a:lnTo>
                    <a:close/>
                    <a:moveTo>
                      <a:pt x="13431" y="0"/>
                    </a:moveTo>
                    <a:lnTo>
                      <a:pt x="13431" y="2266"/>
                    </a:lnTo>
                    <a:lnTo>
                      <a:pt x="14323" y="2266"/>
                    </a:lnTo>
                    <a:lnTo>
                      <a:pt x="14323" y="0"/>
                    </a:lnTo>
                    <a:close/>
                    <a:moveTo>
                      <a:pt x="15351" y="0"/>
                    </a:moveTo>
                    <a:lnTo>
                      <a:pt x="15351" y="2266"/>
                    </a:lnTo>
                    <a:lnTo>
                      <a:pt x="16243" y="2266"/>
                    </a:lnTo>
                    <a:lnTo>
                      <a:pt x="16243" y="0"/>
                    </a:lnTo>
                    <a:close/>
                    <a:moveTo>
                      <a:pt x="17270" y="0"/>
                    </a:moveTo>
                    <a:lnTo>
                      <a:pt x="17270" y="2266"/>
                    </a:lnTo>
                    <a:lnTo>
                      <a:pt x="18162" y="2266"/>
                    </a:lnTo>
                    <a:lnTo>
                      <a:pt x="181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7" name="Google Shape;4057;p71"/>
              <p:cNvSpPr/>
              <p:nvPr/>
            </p:nvSpPr>
            <p:spPr>
              <a:xfrm>
                <a:off x="5441875" y="2121825"/>
                <a:ext cx="419100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16764" h="763" extrusionOk="0">
                    <a:moveTo>
                      <a:pt x="661" y="1"/>
                    </a:moveTo>
                    <a:cubicBezTo>
                      <a:pt x="367" y="1"/>
                      <a:pt x="1" y="379"/>
                      <a:pt x="395" y="681"/>
                    </a:cubicBezTo>
                    <a:cubicBezTo>
                      <a:pt x="468" y="737"/>
                      <a:pt x="541" y="762"/>
                      <a:pt x="610" y="762"/>
                    </a:cubicBezTo>
                    <a:cubicBezTo>
                      <a:pt x="848" y="762"/>
                      <a:pt x="1030" y="471"/>
                      <a:pt x="923" y="202"/>
                    </a:cubicBezTo>
                    <a:cubicBezTo>
                      <a:pt x="880" y="59"/>
                      <a:pt x="776" y="1"/>
                      <a:pt x="661" y="1"/>
                    </a:cubicBezTo>
                    <a:close/>
                    <a:moveTo>
                      <a:pt x="2092" y="1"/>
                    </a:moveTo>
                    <a:cubicBezTo>
                      <a:pt x="1798" y="1"/>
                      <a:pt x="1432" y="379"/>
                      <a:pt x="1825" y="681"/>
                    </a:cubicBezTo>
                    <a:cubicBezTo>
                      <a:pt x="1898" y="737"/>
                      <a:pt x="1972" y="762"/>
                      <a:pt x="2041" y="762"/>
                    </a:cubicBezTo>
                    <a:cubicBezTo>
                      <a:pt x="2279" y="762"/>
                      <a:pt x="2461" y="471"/>
                      <a:pt x="2354" y="202"/>
                    </a:cubicBezTo>
                    <a:cubicBezTo>
                      <a:pt x="2311" y="59"/>
                      <a:pt x="2207" y="1"/>
                      <a:pt x="2092" y="1"/>
                    </a:cubicBezTo>
                    <a:close/>
                    <a:moveTo>
                      <a:pt x="3522" y="1"/>
                    </a:moveTo>
                    <a:cubicBezTo>
                      <a:pt x="3228" y="1"/>
                      <a:pt x="2862" y="379"/>
                      <a:pt x="3256" y="681"/>
                    </a:cubicBezTo>
                    <a:cubicBezTo>
                      <a:pt x="3329" y="737"/>
                      <a:pt x="3403" y="762"/>
                      <a:pt x="3471" y="762"/>
                    </a:cubicBezTo>
                    <a:cubicBezTo>
                      <a:pt x="3709" y="762"/>
                      <a:pt x="3890" y="471"/>
                      <a:pt x="3784" y="202"/>
                    </a:cubicBezTo>
                    <a:cubicBezTo>
                      <a:pt x="3741" y="59"/>
                      <a:pt x="3637" y="1"/>
                      <a:pt x="3522" y="1"/>
                    </a:cubicBezTo>
                    <a:close/>
                    <a:moveTo>
                      <a:pt x="4953" y="1"/>
                    </a:moveTo>
                    <a:cubicBezTo>
                      <a:pt x="4659" y="1"/>
                      <a:pt x="4293" y="379"/>
                      <a:pt x="4686" y="681"/>
                    </a:cubicBezTo>
                    <a:cubicBezTo>
                      <a:pt x="4759" y="737"/>
                      <a:pt x="4833" y="762"/>
                      <a:pt x="4902" y="762"/>
                    </a:cubicBezTo>
                    <a:cubicBezTo>
                      <a:pt x="5140" y="762"/>
                      <a:pt x="5320" y="471"/>
                      <a:pt x="5215" y="202"/>
                    </a:cubicBezTo>
                    <a:cubicBezTo>
                      <a:pt x="5172" y="59"/>
                      <a:pt x="5068" y="1"/>
                      <a:pt x="4953" y="1"/>
                    </a:cubicBezTo>
                    <a:close/>
                    <a:moveTo>
                      <a:pt x="6383" y="1"/>
                    </a:moveTo>
                    <a:cubicBezTo>
                      <a:pt x="6090" y="1"/>
                      <a:pt x="5723" y="379"/>
                      <a:pt x="6118" y="681"/>
                    </a:cubicBezTo>
                    <a:cubicBezTo>
                      <a:pt x="6190" y="737"/>
                      <a:pt x="6264" y="762"/>
                      <a:pt x="6332" y="762"/>
                    </a:cubicBezTo>
                    <a:cubicBezTo>
                      <a:pt x="6570" y="762"/>
                      <a:pt x="6751" y="471"/>
                      <a:pt x="6645" y="202"/>
                    </a:cubicBezTo>
                    <a:cubicBezTo>
                      <a:pt x="6602" y="59"/>
                      <a:pt x="6498" y="1"/>
                      <a:pt x="6383" y="1"/>
                    </a:cubicBezTo>
                    <a:close/>
                    <a:moveTo>
                      <a:pt x="7813" y="1"/>
                    </a:moveTo>
                    <a:cubicBezTo>
                      <a:pt x="7518" y="1"/>
                      <a:pt x="7152" y="379"/>
                      <a:pt x="7546" y="681"/>
                    </a:cubicBezTo>
                    <a:cubicBezTo>
                      <a:pt x="7619" y="737"/>
                      <a:pt x="7693" y="762"/>
                      <a:pt x="7761" y="762"/>
                    </a:cubicBezTo>
                    <a:cubicBezTo>
                      <a:pt x="8000" y="762"/>
                      <a:pt x="8181" y="471"/>
                      <a:pt x="8075" y="202"/>
                    </a:cubicBezTo>
                    <a:cubicBezTo>
                      <a:pt x="8032" y="59"/>
                      <a:pt x="7928" y="1"/>
                      <a:pt x="7813" y="1"/>
                    </a:cubicBezTo>
                    <a:close/>
                    <a:moveTo>
                      <a:pt x="9243" y="1"/>
                    </a:moveTo>
                    <a:cubicBezTo>
                      <a:pt x="8949" y="1"/>
                      <a:pt x="8583" y="379"/>
                      <a:pt x="8976" y="681"/>
                    </a:cubicBezTo>
                    <a:cubicBezTo>
                      <a:pt x="9049" y="737"/>
                      <a:pt x="9123" y="762"/>
                      <a:pt x="9192" y="762"/>
                    </a:cubicBezTo>
                    <a:cubicBezTo>
                      <a:pt x="9431" y="762"/>
                      <a:pt x="9612" y="471"/>
                      <a:pt x="9505" y="202"/>
                    </a:cubicBezTo>
                    <a:cubicBezTo>
                      <a:pt x="9462" y="59"/>
                      <a:pt x="9358" y="1"/>
                      <a:pt x="9243" y="1"/>
                    </a:cubicBezTo>
                    <a:close/>
                    <a:moveTo>
                      <a:pt x="10674" y="1"/>
                    </a:moveTo>
                    <a:cubicBezTo>
                      <a:pt x="10380" y="1"/>
                      <a:pt x="10013" y="379"/>
                      <a:pt x="10408" y="681"/>
                    </a:cubicBezTo>
                    <a:cubicBezTo>
                      <a:pt x="10480" y="737"/>
                      <a:pt x="10554" y="762"/>
                      <a:pt x="10623" y="762"/>
                    </a:cubicBezTo>
                    <a:cubicBezTo>
                      <a:pt x="10861" y="762"/>
                      <a:pt x="11042" y="471"/>
                      <a:pt x="10936" y="202"/>
                    </a:cubicBezTo>
                    <a:cubicBezTo>
                      <a:pt x="10893" y="59"/>
                      <a:pt x="10789" y="1"/>
                      <a:pt x="10674" y="1"/>
                    </a:cubicBezTo>
                    <a:close/>
                    <a:moveTo>
                      <a:pt x="12104" y="1"/>
                    </a:moveTo>
                    <a:cubicBezTo>
                      <a:pt x="11811" y="1"/>
                      <a:pt x="11444" y="379"/>
                      <a:pt x="11838" y="681"/>
                    </a:cubicBezTo>
                    <a:cubicBezTo>
                      <a:pt x="11911" y="737"/>
                      <a:pt x="11984" y="762"/>
                      <a:pt x="12053" y="762"/>
                    </a:cubicBezTo>
                    <a:cubicBezTo>
                      <a:pt x="12292" y="762"/>
                      <a:pt x="12473" y="471"/>
                      <a:pt x="12366" y="202"/>
                    </a:cubicBezTo>
                    <a:cubicBezTo>
                      <a:pt x="12323" y="59"/>
                      <a:pt x="12219" y="1"/>
                      <a:pt x="12104" y="1"/>
                    </a:cubicBezTo>
                    <a:close/>
                    <a:moveTo>
                      <a:pt x="13535" y="1"/>
                    </a:moveTo>
                    <a:cubicBezTo>
                      <a:pt x="13241" y="1"/>
                      <a:pt x="12874" y="379"/>
                      <a:pt x="13269" y="681"/>
                    </a:cubicBezTo>
                    <a:cubicBezTo>
                      <a:pt x="13342" y="737"/>
                      <a:pt x="13415" y="762"/>
                      <a:pt x="13484" y="762"/>
                    </a:cubicBezTo>
                    <a:cubicBezTo>
                      <a:pt x="13722" y="762"/>
                      <a:pt x="13902" y="471"/>
                      <a:pt x="13797" y="202"/>
                    </a:cubicBezTo>
                    <a:cubicBezTo>
                      <a:pt x="13754" y="59"/>
                      <a:pt x="13650" y="1"/>
                      <a:pt x="13535" y="1"/>
                    </a:cubicBezTo>
                    <a:close/>
                    <a:moveTo>
                      <a:pt x="14965" y="1"/>
                    </a:moveTo>
                    <a:cubicBezTo>
                      <a:pt x="14672" y="1"/>
                      <a:pt x="14305" y="379"/>
                      <a:pt x="14699" y="681"/>
                    </a:cubicBezTo>
                    <a:cubicBezTo>
                      <a:pt x="14772" y="737"/>
                      <a:pt x="14845" y="762"/>
                      <a:pt x="14914" y="762"/>
                    </a:cubicBezTo>
                    <a:cubicBezTo>
                      <a:pt x="15152" y="762"/>
                      <a:pt x="15333" y="471"/>
                      <a:pt x="15227" y="202"/>
                    </a:cubicBezTo>
                    <a:cubicBezTo>
                      <a:pt x="15184" y="59"/>
                      <a:pt x="15080" y="1"/>
                      <a:pt x="14965" y="1"/>
                    </a:cubicBezTo>
                    <a:close/>
                    <a:moveTo>
                      <a:pt x="16396" y="2"/>
                    </a:moveTo>
                    <a:cubicBezTo>
                      <a:pt x="16102" y="2"/>
                      <a:pt x="15736" y="381"/>
                      <a:pt x="16130" y="682"/>
                    </a:cubicBezTo>
                    <a:cubicBezTo>
                      <a:pt x="16202" y="738"/>
                      <a:pt x="16275" y="762"/>
                      <a:pt x="16344" y="762"/>
                    </a:cubicBezTo>
                    <a:cubicBezTo>
                      <a:pt x="16582" y="762"/>
                      <a:pt x="16764" y="472"/>
                      <a:pt x="16658" y="204"/>
                    </a:cubicBezTo>
                    <a:cubicBezTo>
                      <a:pt x="16615" y="61"/>
                      <a:pt x="16511" y="2"/>
                      <a:pt x="16396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8" name="Google Shape;4058;p71"/>
              <p:cNvSpPr/>
              <p:nvPr/>
            </p:nvSpPr>
            <p:spPr>
              <a:xfrm>
                <a:off x="5925700" y="2007450"/>
                <a:ext cx="14575" cy="244100"/>
              </a:xfrm>
              <a:custGeom>
                <a:avLst/>
                <a:gdLst/>
                <a:ahLst/>
                <a:cxnLst/>
                <a:rect l="l" t="t" r="r" b="b"/>
                <a:pathLst>
                  <a:path w="583" h="9764" extrusionOk="0">
                    <a:moveTo>
                      <a:pt x="279" y="0"/>
                    </a:moveTo>
                    <a:cubicBezTo>
                      <a:pt x="242" y="0"/>
                      <a:pt x="203" y="8"/>
                      <a:pt x="163" y="26"/>
                    </a:cubicBezTo>
                    <a:cubicBezTo>
                      <a:pt x="53" y="74"/>
                      <a:pt x="2" y="192"/>
                      <a:pt x="4" y="306"/>
                    </a:cubicBezTo>
                    <a:cubicBezTo>
                      <a:pt x="7" y="467"/>
                      <a:pt x="115" y="578"/>
                      <a:pt x="257" y="578"/>
                    </a:cubicBezTo>
                    <a:cubicBezTo>
                      <a:pt x="280" y="578"/>
                      <a:pt x="305" y="575"/>
                      <a:pt x="330" y="568"/>
                    </a:cubicBezTo>
                    <a:cubicBezTo>
                      <a:pt x="450" y="538"/>
                      <a:pt x="551" y="499"/>
                      <a:pt x="565" y="363"/>
                    </a:cubicBezTo>
                    <a:cubicBezTo>
                      <a:pt x="582" y="180"/>
                      <a:pt x="453" y="0"/>
                      <a:pt x="279" y="0"/>
                    </a:cubicBezTo>
                    <a:close/>
                    <a:moveTo>
                      <a:pt x="278" y="1531"/>
                    </a:moveTo>
                    <a:cubicBezTo>
                      <a:pt x="241" y="1531"/>
                      <a:pt x="202" y="1539"/>
                      <a:pt x="162" y="1557"/>
                    </a:cubicBezTo>
                    <a:cubicBezTo>
                      <a:pt x="52" y="1605"/>
                      <a:pt x="0" y="1723"/>
                      <a:pt x="3" y="1838"/>
                    </a:cubicBezTo>
                    <a:cubicBezTo>
                      <a:pt x="6" y="1999"/>
                      <a:pt x="114" y="2109"/>
                      <a:pt x="257" y="2109"/>
                    </a:cubicBezTo>
                    <a:cubicBezTo>
                      <a:pt x="280" y="2109"/>
                      <a:pt x="304" y="2106"/>
                      <a:pt x="329" y="2100"/>
                    </a:cubicBezTo>
                    <a:cubicBezTo>
                      <a:pt x="450" y="2070"/>
                      <a:pt x="551" y="2030"/>
                      <a:pt x="564" y="1893"/>
                    </a:cubicBezTo>
                    <a:cubicBezTo>
                      <a:pt x="582" y="1711"/>
                      <a:pt x="453" y="1531"/>
                      <a:pt x="278" y="1531"/>
                    </a:cubicBezTo>
                    <a:close/>
                    <a:moveTo>
                      <a:pt x="278" y="3061"/>
                    </a:moveTo>
                    <a:cubicBezTo>
                      <a:pt x="241" y="3061"/>
                      <a:pt x="202" y="3069"/>
                      <a:pt x="162" y="3087"/>
                    </a:cubicBezTo>
                    <a:cubicBezTo>
                      <a:pt x="52" y="3135"/>
                      <a:pt x="0" y="3255"/>
                      <a:pt x="3" y="3368"/>
                    </a:cubicBezTo>
                    <a:cubicBezTo>
                      <a:pt x="6" y="3529"/>
                      <a:pt x="114" y="3640"/>
                      <a:pt x="257" y="3640"/>
                    </a:cubicBezTo>
                    <a:cubicBezTo>
                      <a:pt x="280" y="3640"/>
                      <a:pt x="304" y="3637"/>
                      <a:pt x="329" y="3630"/>
                    </a:cubicBezTo>
                    <a:cubicBezTo>
                      <a:pt x="450" y="3601"/>
                      <a:pt x="551" y="3561"/>
                      <a:pt x="564" y="3424"/>
                    </a:cubicBezTo>
                    <a:cubicBezTo>
                      <a:pt x="582" y="3242"/>
                      <a:pt x="453" y="3061"/>
                      <a:pt x="278" y="3061"/>
                    </a:cubicBezTo>
                    <a:close/>
                    <a:moveTo>
                      <a:pt x="278" y="4593"/>
                    </a:moveTo>
                    <a:cubicBezTo>
                      <a:pt x="241" y="4593"/>
                      <a:pt x="202" y="4601"/>
                      <a:pt x="162" y="4619"/>
                    </a:cubicBezTo>
                    <a:cubicBezTo>
                      <a:pt x="52" y="4667"/>
                      <a:pt x="0" y="4786"/>
                      <a:pt x="3" y="4899"/>
                    </a:cubicBezTo>
                    <a:cubicBezTo>
                      <a:pt x="6" y="5060"/>
                      <a:pt x="114" y="5170"/>
                      <a:pt x="257" y="5170"/>
                    </a:cubicBezTo>
                    <a:cubicBezTo>
                      <a:pt x="280" y="5170"/>
                      <a:pt x="304" y="5167"/>
                      <a:pt x="329" y="5161"/>
                    </a:cubicBezTo>
                    <a:cubicBezTo>
                      <a:pt x="450" y="5132"/>
                      <a:pt x="551" y="5091"/>
                      <a:pt x="564" y="4956"/>
                    </a:cubicBezTo>
                    <a:cubicBezTo>
                      <a:pt x="582" y="4773"/>
                      <a:pt x="453" y="4593"/>
                      <a:pt x="278" y="4593"/>
                    </a:cubicBezTo>
                    <a:close/>
                    <a:moveTo>
                      <a:pt x="278" y="6125"/>
                    </a:moveTo>
                    <a:cubicBezTo>
                      <a:pt x="241" y="6125"/>
                      <a:pt x="202" y="6133"/>
                      <a:pt x="162" y="6150"/>
                    </a:cubicBezTo>
                    <a:cubicBezTo>
                      <a:pt x="52" y="6198"/>
                      <a:pt x="0" y="6317"/>
                      <a:pt x="3" y="6432"/>
                    </a:cubicBezTo>
                    <a:cubicBezTo>
                      <a:pt x="6" y="6593"/>
                      <a:pt x="114" y="6703"/>
                      <a:pt x="257" y="6703"/>
                    </a:cubicBezTo>
                    <a:cubicBezTo>
                      <a:pt x="280" y="6703"/>
                      <a:pt x="304" y="6700"/>
                      <a:pt x="329" y="6694"/>
                    </a:cubicBezTo>
                    <a:cubicBezTo>
                      <a:pt x="450" y="6663"/>
                      <a:pt x="551" y="6623"/>
                      <a:pt x="564" y="6487"/>
                    </a:cubicBezTo>
                    <a:cubicBezTo>
                      <a:pt x="582" y="6305"/>
                      <a:pt x="453" y="6125"/>
                      <a:pt x="278" y="6125"/>
                    </a:cubicBezTo>
                    <a:close/>
                    <a:moveTo>
                      <a:pt x="278" y="7655"/>
                    </a:moveTo>
                    <a:cubicBezTo>
                      <a:pt x="241" y="7655"/>
                      <a:pt x="202" y="7663"/>
                      <a:pt x="162" y="7681"/>
                    </a:cubicBezTo>
                    <a:cubicBezTo>
                      <a:pt x="52" y="7729"/>
                      <a:pt x="0" y="7849"/>
                      <a:pt x="3" y="7962"/>
                    </a:cubicBezTo>
                    <a:cubicBezTo>
                      <a:pt x="6" y="8123"/>
                      <a:pt x="114" y="8233"/>
                      <a:pt x="257" y="8233"/>
                    </a:cubicBezTo>
                    <a:cubicBezTo>
                      <a:pt x="280" y="8233"/>
                      <a:pt x="304" y="8230"/>
                      <a:pt x="329" y="8224"/>
                    </a:cubicBezTo>
                    <a:cubicBezTo>
                      <a:pt x="450" y="8193"/>
                      <a:pt x="551" y="8155"/>
                      <a:pt x="564" y="8018"/>
                    </a:cubicBezTo>
                    <a:cubicBezTo>
                      <a:pt x="582" y="7836"/>
                      <a:pt x="453" y="7655"/>
                      <a:pt x="278" y="7655"/>
                    </a:cubicBezTo>
                    <a:close/>
                    <a:moveTo>
                      <a:pt x="278" y="9187"/>
                    </a:moveTo>
                    <a:cubicBezTo>
                      <a:pt x="241" y="9187"/>
                      <a:pt x="202" y="9195"/>
                      <a:pt x="162" y="9213"/>
                    </a:cubicBezTo>
                    <a:cubicBezTo>
                      <a:pt x="52" y="9261"/>
                      <a:pt x="0" y="9379"/>
                      <a:pt x="3" y="9493"/>
                    </a:cubicBezTo>
                    <a:cubicBezTo>
                      <a:pt x="6" y="9654"/>
                      <a:pt x="114" y="9764"/>
                      <a:pt x="257" y="9764"/>
                    </a:cubicBezTo>
                    <a:cubicBezTo>
                      <a:pt x="280" y="9764"/>
                      <a:pt x="304" y="9761"/>
                      <a:pt x="329" y="9755"/>
                    </a:cubicBezTo>
                    <a:cubicBezTo>
                      <a:pt x="450" y="9724"/>
                      <a:pt x="551" y="9685"/>
                      <a:pt x="564" y="9549"/>
                    </a:cubicBezTo>
                    <a:cubicBezTo>
                      <a:pt x="582" y="9367"/>
                      <a:pt x="453" y="9187"/>
                      <a:pt x="278" y="91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9" name="Google Shape;4059;p71"/>
              <p:cNvSpPr/>
              <p:nvPr/>
            </p:nvSpPr>
            <p:spPr>
              <a:xfrm>
                <a:off x="5985875" y="2027100"/>
                <a:ext cx="78500" cy="20465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8186" extrusionOk="0">
                    <a:moveTo>
                      <a:pt x="1702" y="1918"/>
                    </a:moveTo>
                    <a:cubicBezTo>
                      <a:pt x="1752" y="1918"/>
                      <a:pt x="1799" y="1928"/>
                      <a:pt x="1842" y="1948"/>
                    </a:cubicBezTo>
                    <a:cubicBezTo>
                      <a:pt x="1950" y="2002"/>
                      <a:pt x="2024" y="2125"/>
                      <a:pt x="2029" y="2264"/>
                    </a:cubicBezTo>
                    <a:cubicBezTo>
                      <a:pt x="2033" y="2410"/>
                      <a:pt x="1965" y="2536"/>
                      <a:pt x="1845" y="2606"/>
                    </a:cubicBezTo>
                    <a:cubicBezTo>
                      <a:pt x="1800" y="2632"/>
                      <a:pt x="1698" y="2682"/>
                      <a:pt x="1588" y="2682"/>
                    </a:cubicBezTo>
                    <a:cubicBezTo>
                      <a:pt x="1494" y="2682"/>
                      <a:pt x="1393" y="2644"/>
                      <a:pt x="1321" y="2519"/>
                    </a:cubicBezTo>
                    <a:cubicBezTo>
                      <a:pt x="1254" y="2403"/>
                      <a:pt x="1249" y="2273"/>
                      <a:pt x="1308" y="2157"/>
                    </a:cubicBezTo>
                    <a:cubicBezTo>
                      <a:pt x="1376" y="2027"/>
                      <a:pt x="1510" y="1936"/>
                      <a:pt x="1663" y="1920"/>
                    </a:cubicBezTo>
                    <a:cubicBezTo>
                      <a:pt x="1676" y="1919"/>
                      <a:pt x="1689" y="1918"/>
                      <a:pt x="1702" y="1918"/>
                    </a:cubicBezTo>
                    <a:close/>
                    <a:moveTo>
                      <a:pt x="1703" y="1778"/>
                    </a:moveTo>
                    <a:cubicBezTo>
                      <a:pt x="1685" y="1778"/>
                      <a:pt x="1666" y="1779"/>
                      <a:pt x="1647" y="1781"/>
                    </a:cubicBezTo>
                    <a:cubicBezTo>
                      <a:pt x="1449" y="1803"/>
                      <a:pt x="1271" y="1924"/>
                      <a:pt x="1184" y="2095"/>
                    </a:cubicBezTo>
                    <a:cubicBezTo>
                      <a:pt x="1147" y="2170"/>
                      <a:pt x="1128" y="2248"/>
                      <a:pt x="1128" y="2327"/>
                    </a:cubicBezTo>
                    <a:cubicBezTo>
                      <a:pt x="1128" y="2417"/>
                      <a:pt x="1152" y="2506"/>
                      <a:pt x="1200" y="2589"/>
                    </a:cubicBezTo>
                    <a:cubicBezTo>
                      <a:pt x="1289" y="2743"/>
                      <a:pt x="1429" y="2823"/>
                      <a:pt x="1591" y="2823"/>
                    </a:cubicBezTo>
                    <a:cubicBezTo>
                      <a:pt x="1693" y="2823"/>
                      <a:pt x="1803" y="2791"/>
                      <a:pt x="1915" y="2727"/>
                    </a:cubicBezTo>
                    <a:cubicBezTo>
                      <a:pt x="2080" y="2631"/>
                      <a:pt x="2177" y="2456"/>
                      <a:pt x="2168" y="2258"/>
                    </a:cubicBezTo>
                    <a:cubicBezTo>
                      <a:pt x="2161" y="2066"/>
                      <a:pt x="2058" y="1899"/>
                      <a:pt x="1902" y="1823"/>
                    </a:cubicBezTo>
                    <a:cubicBezTo>
                      <a:pt x="1840" y="1793"/>
                      <a:pt x="1774" y="1778"/>
                      <a:pt x="1703" y="1778"/>
                    </a:cubicBezTo>
                    <a:close/>
                    <a:moveTo>
                      <a:pt x="1563" y="3266"/>
                    </a:moveTo>
                    <a:cubicBezTo>
                      <a:pt x="1907" y="3266"/>
                      <a:pt x="2201" y="3420"/>
                      <a:pt x="2413" y="3716"/>
                    </a:cubicBezTo>
                    <a:cubicBezTo>
                      <a:pt x="2477" y="3809"/>
                      <a:pt x="2522" y="3889"/>
                      <a:pt x="2521" y="4088"/>
                    </a:cubicBezTo>
                    <a:lnTo>
                      <a:pt x="2521" y="4091"/>
                    </a:lnTo>
                    <a:cubicBezTo>
                      <a:pt x="2521" y="4245"/>
                      <a:pt x="2510" y="4357"/>
                      <a:pt x="2450" y="4472"/>
                    </a:cubicBezTo>
                    <a:cubicBezTo>
                      <a:pt x="2298" y="4773"/>
                      <a:pt x="2012" y="4878"/>
                      <a:pt x="1732" y="4878"/>
                    </a:cubicBezTo>
                    <a:cubicBezTo>
                      <a:pt x="1608" y="4878"/>
                      <a:pt x="1486" y="4857"/>
                      <a:pt x="1377" y="4824"/>
                    </a:cubicBezTo>
                    <a:cubicBezTo>
                      <a:pt x="1157" y="4758"/>
                      <a:pt x="971" y="4593"/>
                      <a:pt x="867" y="4371"/>
                    </a:cubicBezTo>
                    <a:cubicBezTo>
                      <a:pt x="756" y="4139"/>
                      <a:pt x="747" y="3872"/>
                      <a:pt x="842" y="3643"/>
                    </a:cubicBezTo>
                    <a:cubicBezTo>
                      <a:pt x="957" y="3364"/>
                      <a:pt x="1249" y="3287"/>
                      <a:pt x="1476" y="3269"/>
                    </a:cubicBezTo>
                    <a:cubicBezTo>
                      <a:pt x="1505" y="3267"/>
                      <a:pt x="1534" y="3266"/>
                      <a:pt x="1563" y="3266"/>
                    </a:cubicBezTo>
                    <a:close/>
                    <a:moveTo>
                      <a:pt x="1561" y="3128"/>
                    </a:moveTo>
                    <a:cubicBezTo>
                      <a:pt x="1528" y="3128"/>
                      <a:pt x="1496" y="3130"/>
                      <a:pt x="1463" y="3132"/>
                    </a:cubicBezTo>
                    <a:cubicBezTo>
                      <a:pt x="1084" y="3160"/>
                      <a:pt x="825" y="3319"/>
                      <a:pt x="712" y="3592"/>
                    </a:cubicBezTo>
                    <a:cubicBezTo>
                      <a:pt x="663" y="3713"/>
                      <a:pt x="638" y="3845"/>
                      <a:pt x="638" y="3975"/>
                    </a:cubicBezTo>
                    <a:cubicBezTo>
                      <a:pt x="638" y="4130"/>
                      <a:pt x="672" y="4285"/>
                      <a:pt x="740" y="4432"/>
                    </a:cubicBezTo>
                    <a:cubicBezTo>
                      <a:pt x="862" y="4688"/>
                      <a:pt x="1078" y="4879"/>
                      <a:pt x="1335" y="4958"/>
                    </a:cubicBezTo>
                    <a:cubicBezTo>
                      <a:pt x="1458" y="4996"/>
                      <a:pt x="1595" y="5019"/>
                      <a:pt x="1734" y="5019"/>
                    </a:cubicBezTo>
                    <a:cubicBezTo>
                      <a:pt x="2058" y="5019"/>
                      <a:pt x="2391" y="4894"/>
                      <a:pt x="2573" y="4537"/>
                    </a:cubicBezTo>
                    <a:cubicBezTo>
                      <a:pt x="2654" y="4380"/>
                      <a:pt x="2660" y="4231"/>
                      <a:pt x="2660" y="4092"/>
                    </a:cubicBezTo>
                    <a:lnTo>
                      <a:pt x="2660" y="4091"/>
                    </a:lnTo>
                    <a:cubicBezTo>
                      <a:pt x="2660" y="3851"/>
                      <a:pt x="2600" y="3744"/>
                      <a:pt x="2526" y="3637"/>
                    </a:cubicBezTo>
                    <a:lnTo>
                      <a:pt x="2525" y="3636"/>
                    </a:lnTo>
                    <a:cubicBezTo>
                      <a:pt x="2288" y="3306"/>
                      <a:pt x="1948" y="3128"/>
                      <a:pt x="1561" y="3128"/>
                    </a:cubicBezTo>
                    <a:close/>
                    <a:moveTo>
                      <a:pt x="1588" y="5516"/>
                    </a:moveTo>
                    <a:cubicBezTo>
                      <a:pt x="1698" y="5516"/>
                      <a:pt x="1800" y="5567"/>
                      <a:pt x="1845" y="5593"/>
                    </a:cubicBezTo>
                    <a:cubicBezTo>
                      <a:pt x="1961" y="5660"/>
                      <a:pt x="2029" y="5782"/>
                      <a:pt x="2029" y="5921"/>
                    </a:cubicBezTo>
                    <a:lnTo>
                      <a:pt x="2029" y="5936"/>
                    </a:lnTo>
                    <a:cubicBezTo>
                      <a:pt x="2024" y="6075"/>
                      <a:pt x="1950" y="6199"/>
                      <a:pt x="1842" y="6251"/>
                    </a:cubicBezTo>
                    <a:cubicBezTo>
                      <a:pt x="1800" y="6271"/>
                      <a:pt x="1754" y="6281"/>
                      <a:pt x="1704" y="6281"/>
                    </a:cubicBezTo>
                    <a:cubicBezTo>
                      <a:pt x="1691" y="6281"/>
                      <a:pt x="1677" y="6280"/>
                      <a:pt x="1663" y="6279"/>
                    </a:cubicBezTo>
                    <a:cubicBezTo>
                      <a:pt x="1510" y="6263"/>
                      <a:pt x="1376" y="6172"/>
                      <a:pt x="1308" y="6042"/>
                    </a:cubicBezTo>
                    <a:cubicBezTo>
                      <a:pt x="1248" y="5925"/>
                      <a:pt x="1254" y="5796"/>
                      <a:pt x="1321" y="5680"/>
                    </a:cubicBezTo>
                    <a:cubicBezTo>
                      <a:pt x="1393" y="5554"/>
                      <a:pt x="1493" y="5516"/>
                      <a:pt x="1588" y="5516"/>
                    </a:cubicBezTo>
                    <a:close/>
                    <a:moveTo>
                      <a:pt x="1591" y="5377"/>
                    </a:moveTo>
                    <a:cubicBezTo>
                      <a:pt x="1429" y="5377"/>
                      <a:pt x="1289" y="5457"/>
                      <a:pt x="1200" y="5610"/>
                    </a:cubicBezTo>
                    <a:cubicBezTo>
                      <a:pt x="1152" y="5694"/>
                      <a:pt x="1128" y="5783"/>
                      <a:pt x="1128" y="5872"/>
                    </a:cubicBezTo>
                    <a:cubicBezTo>
                      <a:pt x="1128" y="5952"/>
                      <a:pt x="1147" y="6031"/>
                      <a:pt x="1184" y="6106"/>
                    </a:cubicBezTo>
                    <a:cubicBezTo>
                      <a:pt x="1271" y="6278"/>
                      <a:pt x="1449" y="6397"/>
                      <a:pt x="1647" y="6418"/>
                    </a:cubicBezTo>
                    <a:cubicBezTo>
                      <a:pt x="1666" y="6420"/>
                      <a:pt x="1685" y="6421"/>
                      <a:pt x="1703" y="6421"/>
                    </a:cubicBezTo>
                    <a:cubicBezTo>
                      <a:pt x="1774" y="6421"/>
                      <a:pt x="1841" y="6406"/>
                      <a:pt x="1902" y="6376"/>
                    </a:cubicBezTo>
                    <a:cubicBezTo>
                      <a:pt x="2060" y="6300"/>
                      <a:pt x="2162" y="6133"/>
                      <a:pt x="2168" y="5941"/>
                    </a:cubicBezTo>
                    <a:cubicBezTo>
                      <a:pt x="2174" y="5743"/>
                      <a:pt x="2080" y="5568"/>
                      <a:pt x="1915" y="5472"/>
                    </a:cubicBezTo>
                    <a:cubicBezTo>
                      <a:pt x="1803" y="5408"/>
                      <a:pt x="1693" y="5377"/>
                      <a:pt x="1591" y="5377"/>
                    </a:cubicBezTo>
                    <a:close/>
                    <a:moveTo>
                      <a:pt x="1569" y="674"/>
                    </a:moveTo>
                    <a:cubicBezTo>
                      <a:pt x="1814" y="1241"/>
                      <a:pt x="2356" y="1651"/>
                      <a:pt x="3000" y="1702"/>
                    </a:cubicBezTo>
                    <a:lnTo>
                      <a:pt x="3000" y="6482"/>
                    </a:lnTo>
                    <a:cubicBezTo>
                      <a:pt x="2356" y="6534"/>
                      <a:pt x="1814" y="6943"/>
                      <a:pt x="1569" y="7510"/>
                    </a:cubicBezTo>
                    <a:cubicBezTo>
                      <a:pt x="1324" y="6943"/>
                      <a:pt x="782" y="6534"/>
                      <a:pt x="139" y="6482"/>
                    </a:cubicBezTo>
                    <a:lnTo>
                      <a:pt x="139" y="1702"/>
                    </a:lnTo>
                    <a:cubicBezTo>
                      <a:pt x="782" y="1651"/>
                      <a:pt x="1324" y="1241"/>
                      <a:pt x="1569" y="674"/>
                    </a:cubicBezTo>
                    <a:close/>
                    <a:moveTo>
                      <a:pt x="1569" y="0"/>
                    </a:moveTo>
                    <a:cubicBezTo>
                      <a:pt x="1569" y="867"/>
                      <a:pt x="866" y="1571"/>
                      <a:pt x="0" y="1571"/>
                    </a:cubicBezTo>
                    <a:lnTo>
                      <a:pt x="0" y="6616"/>
                    </a:lnTo>
                    <a:cubicBezTo>
                      <a:pt x="866" y="6616"/>
                      <a:pt x="1569" y="7320"/>
                      <a:pt x="1569" y="8186"/>
                    </a:cubicBezTo>
                    <a:cubicBezTo>
                      <a:pt x="1569" y="7320"/>
                      <a:pt x="2271" y="6616"/>
                      <a:pt x="3139" y="6616"/>
                    </a:cubicBezTo>
                    <a:lnTo>
                      <a:pt x="3139" y="1571"/>
                    </a:lnTo>
                    <a:cubicBezTo>
                      <a:pt x="2273" y="1571"/>
                      <a:pt x="1569" y="867"/>
                      <a:pt x="15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60" name="Google Shape;4060;p71"/>
              <p:cNvGrpSpPr/>
              <p:nvPr/>
            </p:nvGrpSpPr>
            <p:grpSpPr>
              <a:xfrm>
                <a:off x="5371850" y="2007450"/>
                <a:ext cx="14575" cy="244100"/>
                <a:chOff x="5371850" y="2007450"/>
                <a:chExt cx="14575" cy="244100"/>
              </a:xfrm>
            </p:grpSpPr>
            <p:sp>
              <p:nvSpPr>
                <p:cNvPr id="4061" name="Google Shape;4061;p71"/>
                <p:cNvSpPr/>
                <p:nvPr/>
              </p:nvSpPr>
              <p:spPr>
                <a:xfrm>
                  <a:off x="5371850" y="2007450"/>
                  <a:ext cx="145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578" extrusionOk="0">
                      <a:moveTo>
                        <a:pt x="278" y="0"/>
                      </a:moveTo>
                      <a:cubicBezTo>
                        <a:pt x="241" y="0"/>
                        <a:pt x="202" y="8"/>
                        <a:pt x="162" y="26"/>
                      </a:cubicBezTo>
                      <a:cubicBezTo>
                        <a:pt x="53" y="74"/>
                        <a:pt x="0" y="193"/>
                        <a:pt x="4" y="306"/>
                      </a:cubicBezTo>
                      <a:cubicBezTo>
                        <a:pt x="6" y="467"/>
                        <a:pt x="115" y="578"/>
                        <a:pt x="257" y="578"/>
                      </a:cubicBezTo>
                      <a:cubicBezTo>
                        <a:pt x="280" y="578"/>
                        <a:pt x="305" y="575"/>
                        <a:pt x="330" y="568"/>
                      </a:cubicBezTo>
                      <a:cubicBezTo>
                        <a:pt x="450" y="538"/>
                        <a:pt x="551" y="499"/>
                        <a:pt x="565" y="363"/>
                      </a:cubicBezTo>
                      <a:cubicBezTo>
                        <a:pt x="583" y="181"/>
                        <a:pt x="453" y="0"/>
                        <a:pt x="27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2" name="Google Shape;4062;p71"/>
                <p:cNvSpPr/>
                <p:nvPr/>
              </p:nvSpPr>
              <p:spPr>
                <a:xfrm>
                  <a:off x="5371850" y="2045700"/>
                  <a:ext cx="14575" cy="1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579" extrusionOk="0">
                      <a:moveTo>
                        <a:pt x="278" y="1"/>
                      </a:moveTo>
                      <a:cubicBezTo>
                        <a:pt x="241" y="1"/>
                        <a:pt x="202" y="9"/>
                        <a:pt x="162" y="27"/>
                      </a:cubicBezTo>
                      <a:cubicBezTo>
                        <a:pt x="53" y="75"/>
                        <a:pt x="0" y="193"/>
                        <a:pt x="4" y="308"/>
                      </a:cubicBezTo>
                      <a:cubicBezTo>
                        <a:pt x="6" y="469"/>
                        <a:pt x="115" y="579"/>
                        <a:pt x="257" y="579"/>
                      </a:cubicBezTo>
                      <a:cubicBezTo>
                        <a:pt x="281" y="579"/>
                        <a:pt x="305" y="576"/>
                        <a:pt x="330" y="570"/>
                      </a:cubicBezTo>
                      <a:cubicBezTo>
                        <a:pt x="450" y="540"/>
                        <a:pt x="551" y="500"/>
                        <a:pt x="565" y="363"/>
                      </a:cubicBezTo>
                      <a:cubicBezTo>
                        <a:pt x="583" y="181"/>
                        <a:pt x="453" y="1"/>
                        <a:pt x="27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3" name="Google Shape;4063;p71"/>
                <p:cNvSpPr/>
                <p:nvPr/>
              </p:nvSpPr>
              <p:spPr>
                <a:xfrm>
                  <a:off x="5371850" y="2083975"/>
                  <a:ext cx="14575" cy="1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579" extrusionOk="0">
                      <a:moveTo>
                        <a:pt x="278" y="0"/>
                      </a:moveTo>
                      <a:cubicBezTo>
                        <a:pt x="241" y="0"/>
                        <a:pt x="202" y="8"/>
                        <a:pt x="162" y="26"/>
                      </a:cubicBezTo>
                      <a:cubicBezTo>
                        <a:pt x="53" y="74"/>
                        <a:pt x="0" y="194"/>
                        <a:pt x="4" y="307"/>
                      </a:cubicBezTo>
                      <a:cubicBezTo>
                        <a:pt x="6" y="468"/>
                        <a:pt x="115" y="579"/>
                        <a:pt x="257" y="579"/>
                      </a:cubicBezTo>
                      <a:cubicBezTo>
                        <a:pt x="281" y="579"/>
                        <a:pt x="305" y="576"/>
                        <a:pt x="330" y="569"/>
                      </a:cubicBezTo>
                      <a:cubicBezTo>
                        <a:pt x="450" y="540"/>
                        <a:pt x="551" y="500"/>
                        <a:pt x="565" y="363"/>
                      </a:cubicBezTo>
                      <a:cubicBezTo>
                        <a:pt x="583" y="181"/>
                        <a:pt x="453" y="0"/>
                        <a:pt x="27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4" name="Google Shape;4064;p71"/>
                <p:cNvSpPr/>
                <p:nvPr/>
              </p:nvSpPr>
              <p:spPr>
                <a:xfrm>
                  <a:off x="5371850" y="2122250"/>
                  <a:ext cx="14575" cy="1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579" extrusionOk="0">
                      <a:moveTo>
                        <a:pt x="278" y="1"/>
                      </a:moveTo>
                      <a:cubicBezTo>
                        <a:pt x="241" y="1"/>
                        <a:pt x="202" y="9"/>
                        <a:pt x="162" y="27"/>
                      </a:cubicBezTo>
                      <a:cubicBezTo>
                        <a:pt x="53" y="75"/>
                        <a:pt x="0" y="194"/>
                        <a:pt x="4" y="307"/>
                      </a:cubicBezTo>
                      <a:cubicBezTo>
                        <a:pt x="6" y="468"/>
                        <a:pt x="115" y="578"/>
                        <a:pt x="257" y="578"/>
                      </a:cubicBezTo>
                      <a:cubicBezTo>
                        <a:pt x="281" y="578"/>
                        <a:pt x="305" y="575"/>
                        <a:pt x="330" y="569"/>
                      </a:cubicBezTo>
                      <a:cubicBezTo>
                        <a:pt x="450" y="540"/>
                        <a:pt x="551" y="499"/>
                        <a:pt x="565" y="364"/>
                      </a:cubicBezTo>
                      <a:cubicBezTo>
                        <a:pt x="583" y="181"/>
                        <a:pt x="453" y="1"/>
                        <a:pt x="27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5" name="Google Shape;4065;p71"/>
                <p:cNvSpPr/>
                <p:nvPr/>
              </p:nvSpPr>
              <p:spPr>
                <a:xfrm>
                  <a:off x="5371850" y="2160550"/>
                  <a:ext cx="14575" cy="1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579" extrusionOk="0">
                      <a:moveTo>
                        <a:pt x="278" y="1"/>
                      </a:moveTo>
                      <a:cubicBezTo>
                        <a:pt x="241" y="1"/>
                        <a:pt x="202" y="9"/>
                        <a:pt x="162" y="26"/>
                      </a:cubicBezTo>
                      <a:cubicBezTo>
                        <a:pt x="53" y="74"/>
                        <a:pt x="0" y="193"/>
                        <a:pt x="4" y="308"/>
                      </a:cubicBezTo>
                      <a:cubicBezTo>
                        <a:pt x="6" y="469"/>
                        <a:pt x="115" y="579"/>
                        <a:pt x="257" y="579"/>
                      </a:cubicBezTo>
                      <a:cubicBezTo>
                        <a:pt x="281" y="579"/>
                        <a:pt x="305" y="576"/>
                        <a:pt x="330" y="570"/>
                      </a:cubicBezTo>
                      <a:cubicBezTo>
                        <a:pt x="450" y="539"/>
                        <a:pt x="551" y="499"/>
                        <a:pt x="565" y="363"/>
                      </a:cubicBezTo>
                      <a:cubicBezTo>
                        <a:pt x="583" y="181"/>
                        <a:pt x="453" y="1"/>
                        <a:pt x="27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6" name="Google Shape;4066;p71"/>
                <p:cNvSpPr/>
                <p:nvPr/>
              </p:nvSpPr>
              <p:spPr>
                <a:xfrm>
                  <a:off x="5371850" y="2198825"/>
                  <a:ext cx="14575" cy="1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579" extrusionOk="0">
                      <a:moveTo>
                        <a:pt x="278" y="0"/>
                      </a:moveTo>
                      <a:cubicBezTo>
                        <a:pt x="241" y="0"/>
                        <a:pt x="202" y="8"/>
                        <a:pt x="162" y="26"/>
                      </a:cubicBezTo>
                      <a:cubicBezTo>
                        <a:pt x="53" y="74"/>
                        <a:pt x="0" y="194"/>
                        <a:pt x="4" y="307"/>
                      </a:cubicBezTo>
                      <a:cubicBezTo>
                        <a:pt x="6" y="468"/>
                        <a:pt x="115" y="578"/>
                        <a:pt x="257" y="578"/>
                      </a:cubicBezTo>
                      <a:cubicBezTo>
                        <a:pt x="281" y="578"/>
                        <a:pt x="305" y="575"/>
                        <a:pt x="330" y="569"/>
                      </a:cubicBezTo>
                      <a:cubicBezTo>
                        <a:pt x="450" y="538"/>
                        <a:pt x="551" y="500"/>
                        <a:pt x="565" y="363"/>
                      </a:cubicBezTo>
                      <a:cubicBezTo>
                        <a:pt x="583" y="181"/>
                        <a:pt x="453" y="0"/>
                        <a:pt x="27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7" name="Google Shape;4067;p71"/>
                <p:cNvSpPr/>
                <p:nvPr/>
              </p:nvSpPr>
              <p:spPr>
                <a:xfrm>
                  <a:off x="5371850" y="2237100"/>
                  <a:ext cx="145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" h="578" extrusionOk="0">
                      <a:moveTo>
                        <a:pt x="278" y="1"/>
                      </a:moveTo>
                      <a:cubicBezTo>
                        <a:pt x="241" y="1"/>
                        <a:pt x="202" y="9"/>
                        <a:pt x="162" y="27"/>
                      </a:cubicBezTo>
                      <a:cubicBezTo>
                        <a:pt x="53" y="75"/>
                        <a:pt x="0" y="193"/>
                        <a:pt x="4" y="307"/>
                      </a:cubicBezTo>
                      <a:cubicBezTo>
                        <a:pt x="6" y="468"/>
                        <a:pt x="115" y="578"/>
                        <a:pt x="257" y="578"/>
                      </a:cubicBezTo>
                      <a:cubicBezTo>
                        <a:pt x="281" y="578"/>
                        <a:pt x="305" y="575"/>
                        <a:pt x="330" y="569"/>
                      </a:cubicBezTo>
                      <a:cubicBezTo>
                        <a:pt x="450" y="538"/>
                        <a:pt x="551" y="499"/>
                        <a:pt x="565" y="363"/>
                      </a:cubicBezTo>
                      <a:cubicBezTo>
                        <a:pt x="583" y="181"/>
                        <a:pt x="453" y="1"/>
                        <a:pt x="27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68" name="Google Shape;4068;p71"/>
              <p:cNvSpPr/>
              <p:nvPr/>
            </p:nvSpPr>
            <p:spPr>
              <a:xfrm>
                <a:off x="5250450" y="2027100"/>
                <a:ext cx="78500" cy="20465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8186" extrusionOk="0">
                    <a:moveTo>
                      <a:pt x="1622" y="1918"/>
                    </a:moveTo>
                    <a:cubicBezTo>
                      <a:pt x="1673" y="1918"/>
                      <a:pt x="1720" y="1928"/>
                      <a:pt x="1763" y="1948"/>
                    </a:cubicBezTo>
                    <a:cubicBezTo>
                      <a:pt x="1871" y="2002"/>
                      <a:pt x="1945" y="2125"/>
                      <a:pt x="1950" y="2264"/>
                    </a:cubicBezTo>
                    <a:cubicBezTo>
                      <a:pt x="1958" y="2408"/>
                      <a:pt x="1886" y="2536"/>
                      <a:pt x="1765" y="2606"/>
                    </a:cubicBezTo>
                    <a:cubicBezTo>
                      <a:pt x="1721" y="2632"/>
                      <a:pt x="1619" y="2682"/>
                      <a:pt x="1509" y="2682"/>
                    </a:cubicBezTo>
                    <a:cubicBezTo>
                      <a:pt x="1414" y="2682"/>
                      <a:pt x="1314" y="2644"/>
                      <a:pt x="1241" y="2519"/>
                    </a:cubicBezTo>
                    <a:cubicBezTo>
                      <a:pt x="1175" y="2403"/>
                      <a:pt x="1171" y="2274"/>
                      <a:pt x="1229" y="2157"/>
                    </a:cubicBezTo>
                    <a:cubicBezTo>
                      <a:pt x="1296" y="2027"/>
                      <a:pt x="1431" y="1936"/>
                      <a:pt x="1584" y="1920"/>
                    </a:cubicBezTo>
                    <a:cubicBezTo>
                      <a:pt x="1597" y="1919"/>
                      <a:pt x="1610" y="1918"/>
                      <a:pt x="1622" y="1918"/>
                    </a:cubicBezTo>
                    <a:close/>
                    <a:moveTo>
                      <a:pt x="1623" y="1778"/>
                    </a:moveTo>
                    <a:cubicBezTo>
                      <a:pt x="1605" y="1778"/>
                      <a:pt x="1586" y="1779"/>
                      <a:pt x="1567" y="1781"/>
                    </a:cubicBezTo>
                    <a:cubicBezTo>
                      <a:pt x="1370" y="1803"/>
                      <a:pt x="1192" y="1924"/>
                      <a:pt x="1105" y="2095"/>
                    </a:cubicBezTo>
                    <a:cubicBezTo>
                      <a:pt x="1068" y="2170"/>
                      <a:pt x="1049" y="2248"/>
                      <a:pt x="1049" y="2327"/>
                    </a:cubicBezTo>
                    <a:cubicBezTo>
                      <a:pt x="1049" y="2417"/>
                      <a:pt x="1073" y="2506"/>
                      <a:pt x="1121" y="2589"/>
                    </a:cubicBezTo>
                    <a:cubicBezTo>
                      <a:pt x="1210" y="2743"/>
                      <a:pt x="1350" y="2823"/>
                      <a:pt x="1512" y="2823"/>
                    </a:cubicBezTo>
                    <a:cubicBezTo>
                      <a:pt x="1614" y="2823"/>
                      <a:pt x="1724" y="2791"/>
                      <a:pt x="1835" y="2727"/>
                    </a:cubicBezTo>
                    <a:cubicBezTo>
                      <a:pt x="2001" y="2631"/>
                      <a:pt x="2096" y="2455"/>
                      <a:pt x="2089" y="2258"/>
                    </a:cubicBezTo>
                    <a:cubicBezTo>
                      <a:pt x="2081" y="2066"/>
                      <a:pt x="1979" y="1899"/>
                      <a:pt x="1823" y="1823"/>
                    </a:cubicBezTo>
                    <a:cubicBezTo>
                      <a:pt x="1761" y="1793"/>
                      <a:pt x="1694" y="1778"/>
                      <a:pt x="1623" y="1778"/>
                    </a:cubicBezTo>
                    <a:close/>
                    <a:moveTo>
                      <a:pt x="1657" y="3319"/>
                    </a:moveTo>
                    <a:cubicBezTo>
                      <a:pt x="1935" y="3319"/>
                      <a:pt x="2219" y="3424"/>
                      <a:pt x="2373" y="3725"/>
                    </a:cubicBezTo>
                    <a:cubicBezTo>
                      <a:pt x="2432" y="3843"/>
                      <a:pt x="2443" y="3954"/>
                      <a:pt x="2443" y="4108"/>
                    </a:cubicBezTo>
                    <a:cubicBezTo>
                      <a:pt x="2443" y="4309"/>
                      <a:pt x="2397" y="4390"/>
                      <a:pt x="2335" y="4482"/>
                    </a:cubicBezTo>
                    <a:cubicBezTo>
                      <a:pt x="2124" y="4777"/>
                      <a:pt x="1832" y="4931"/>
                      <a:pt x="1488" y="4931"/>
                    </a:cubicBezTo>
                    <a:cubicBezTo>
                      <a:pt x="1458" y="4931"/>
                      <a:pt x="1428" y="4930"/>
                      <a:pt x="1397" y="4928"/>
                    </a:cubicBezTo>
                    <a:cubicBezTo>
                      <a:pt x="1172" y="4911"/>
                      <a:pt x="879" y="4832"/>
                      <a:pt x="764" y="4554"/>
                    </a:cubicBezTo>
                    <a:cubicBezTo>
                      <a:pt x="670" y="4326"/>
                      <a:pt x="680" y="4059"/>
                      <a:pt x="790" y="3826"/>
                    </a:cubicBezTo>
                    <a:cubicBezTo>
                      <a:pt x="894" y="3606"/>
                      <a:pt x="1080" y="3440"/>
                      <a:pt x="1299" y="3374"/>
                    </a:cubicBezTo>
                    <a:cubicBezTo>
                      <a:pt x="1409" y="3340"/>
                      <a:pt x="1532" y="3319"/>
                      <a:pt x="1657" y="3319"/>
                    </a:cubicBezTo>
                    <a:close/>
                    <a:moveTo>
                      <a:pt x="1656" y="3181"/>
                    </a:moveTo>
                    <a:cubicBezTo>
                      <a:pt x="1517" y="3181"/>
                      <a:pt x="1379" y="3204"/>
                      <a:pt x="1256" y="3241"/>
                    </a:cubicBezTo>
                    <a:cubicBezTo>
                      <a:pt x="1000" y="3319"/>
                      <a:pt x="782" y="3512"/>
                      <a:pt x="662" y="3769"/>
                    </a:cubicBezTo>
                    <a:cubicBezTo>
                      <a:pt x="593" y="3913"/>
                      <a:pt x="558" y="4069"/>
                      <a:pt x="558" y="4224"/>
                    </a:cubicBezTo>
                    <a:cubicBezTo>
                      <a:pt x="558" y="4357"/>
                      <a:pt x="583" y="4486"/>
                      <a:pt x="632" y="4608"/>
                    </a:cubicBezTo>
                    <a:cubicBezTo>
                      <a:pt x="743" y="4881"/>
                      <a:pt x="1004" y="5039"/>
                      <a:pt x="1383" y="5068"/>
                    </a:cubicBezTo>
                    <a:cubicBezTo>
                      <a:pt x="1416" y="5071"/>
                      <a:pt x="1449" y="5072"/>
                      <a:pt x="1481" y="5072"/>
                    </a:cubicBezTo>
                    <a:cubicBezTo>
                      <a:pt x="1869" y="5072"/>
                      <a:pt x="2207" y="4893"/>
                      <a:pt x="2445" y="4563"/>
                    </a:cubicBezTo>
                    <a:lnTo>
                      <a:pt x="2446" y="4562"/>
                    </a:lnTo>
                    <a:cubicBezTo>
                      <a:pt x="2519" y="4456"/>
                      <a:pt x="2581" y="4348"/>
                      <a:pt x="2581" y="4108"/>
                    </a:cubicBezTo>
                    <a:cubicBezTo>
                      <a:pt x="2581" y="3969"/>
                      <a:pt x="2574" y="3819"/>
                      <a:pt x="2494" y="3663"/>
                    </a:cubicBezTo>
                    <a:cubicBezTo>
                      <a:pt x="2313" y="3305"/>
                      <a:pt x="1980" y="3181"/>
                      <a:pt x="1656" y="3181"/>
                    </a:cubicBezTo>
                    <a:close/>
                    <a:moveTo>
                      <a:pt x="1509" y="5516"/>
                    </a:moveTo>
                    <a:cubicBezTo>
                      <a:pt x="1618" y="5516"/>
                      <a:pt x="1721" y="5567"/>
                      <a:pt x="1765" y="5593"/>
                    </a:cubicBezTo>
                    <a:cubicBezTo>
                      <a:pt x="1882" y="5660"/>
                      <a:pt x="1950" y="5782"/>
                      <a:pt x="1950" y="5921"/>
                    </a:cubicBezTo>
                    <a:lnTo>
                      <a:pt x="1950" y="5936"/>
                    </a:lnTo>
                    <a:cubicBezTo>
                      <a:pt x="1944" y="6075"/>
                      <a:pt x="1871" y="6199"/>
                      <a:pt x="1763" y="6251"/>
                    </a:cubicBezTo>
                    <a:cubicBezTo>
                      <a:pt x="1722" y="6271"/>
                      <a:pt x="1675" y="6281"/>
                      <a:pt x="1624" y="6281"/>
                    </a:cubicBezTo>
                    <a:cubicBezTo>
                      <a:pt x="1611" y="6281"/>
                      <a:pt x="1597" y="6280"/>
                      <a:pt x="1584" y="6279"/>
                    </a:cubicBezTo>
                    <a:cubicBezTo>
                      <a:pt x="1431" y="6263"/>
                      <a:pt x="1296" y="6172"/>
                      <a:pt x="1229" y="6042"/>
                    </a:cubicBezTo>
                    <a:cubicBezTo>
                      <a:pt x="1169" y="5925"/>
                      <a:pt x="1175" y="5796"/>
                      <a:pt x="1241" y="5680"/>
                    </a:cubicBezTo>
                    <a:cubicBezTo>
                      <a:pt x="1314" y="5554"/>
                      <a:pt x="1414" y="5516"/>
                      <a:pt x="1509" y="5516"/>
                    </a:cubicBezTo>
                    <a:close/>
                    <a:moveTo>
                      <a:pt x="1512" y="5377"/>
                    </a:moveTo>
                    <a:cubicBezTo>
                      <a:pt x="1350" y="5377"/>
                      <a:pt x="1210" y="5457"/>
                      <a:pt x="1121" y="5610"/>
                    </a:cubicBezTo>
                    <a:cubicBezTo>
                      <a:pt x="1073" y="5694"/>
                      <a:pt x="1049" y="5783"/>
                      <a:pt x="1049" y="5872"/>
                    </a:cubicBezTo>
                    <a:cubicBezTo>
                      <a:pt x="1049" y="5952"/>
                      <a:pt x="1068" y="6031"/>
                      <a:pt x="1105" y="6106"/>
                    </a:cubicBezTo>
                    <a:cubicBezTo>
                      <a:pt x="1192" y="6278"/>
                      <a:pt x="1370" y="6397"/>
                      <a:pt x="1567" y="6418"/>
                    </a:cubicBezTo>
                    <a:cubicBezTo>
                      <a:pt x="1587" y="6420"/>
                      <a:pt x="1606" y="6421"/>
                      <a:pt x="1624" y="6421"/>
                    </a:cubicBezTo>
                    <a:cubicBezTo>
                      <a:pt x="1696" y="6421"/>
                      <a:pt x="1763" y="6406"/>
                      <a:pt x="1823" y="6376"/>
                    </a:cubicBezTo>
                    <a:cubicBezTo>
                      <a:pt x="1980" y="6300"/>
                      <a:pt x="2082" y="6133"/>
                      <a:pt x="2089" y="5941"/>
                    </a:cubicBezTo>
                    <a:cubicBezTo>
                      <a:pt x="2096" y="5743"/>
                      <a:pt x="2001" y="5568"/>
                      <a:pt x="1835" y="5472"/>
                    </a:cubicBezTo>
                    <a:cubicBezTo>
                      <a:pt x="1724" y="5408"/>
                      <a:pt x="1614" y="5377"/>
                      <a:pt x="1512" y="5377"/>
                    </a:cubicBezTo>
                    <a:close/>
                    <a:moveTo>
                      <a:pt x="1571" y="674"/>
                    </a:moveTo>
                    <a:cubicBezTo>
                      <a:pt x="1815" y="1241"/>
                      <a:pt x="2358" y="1651"/>
                      <a:pt x="3001" y="1702"/>
                    </a:cubicBezTo>
                    <a:lnTo>
                      <a:pt x="3001" y="6482"/>
                    </a:lnTo>
                    <a:cubicBezTo>
                      <a:pt x="2358" y="6534"/>
                      <a:pt x="1815" y="6943"/>
                      <a:pt x="1571" y="7510"/>
                    </a:cubicBezTo>
                    <a:cubicBezTo>
                      <a:pt x="1326" y="6943"/>
                      <a:pt x="782" y="6534"/>
                      <a:pt x="140" y="6482"/>
                    </a:cubicBezTo>
                    <a:lnTo>
                      <a:pt x="140" y="1702"/>
                    </a:lnTo>
                    <a:cubicBezTo>
                      <a:pt x="782" y="1651"/>
                      <a:pt x="1326" y="1241"/>
                      <a:pt x="1571" y="674"/>
                    </a:cubicBezTo>
                    <a:close/>
                    <a:moveTo>
                      <a:pt x="1570" y="0"/>
                    </a:moveTo>
                    <a:cubicBezTo>
                      <a:pt x="1570" y="867"/>
                      <a:pt x="867" y="1571"/>
                      <a:pt x="1" y="1571"/>
                    </a:cubicBezTo>
                    <a:lnTo>
                      <a:pt x="1" y="6616"/>
                    </a:lnTo>
                    <a:cubicBezTo>
                      <a:pt x="867" y="6616"/>
                      <a:pt x="1570" y="7320"/>
                      <a:pt x="1570" y="8186"/>
                    </a:cubicBezTo>
                    <a:cubicBezTo>
                      <a:pt x="1571" y="7320"/>
                      <a:pt x="2272" y="6616"/>
                      <a:pt x="3140" y="6616"/>
                    </a:cubicBezTo>
                    <a:lnTo>
                      <a:pt x="3140" y="1571"/>
                    </a:lnTo>
                    <a:cubicBezTo>
                      <a:pt x="2273" y="1571"/>
                      <a:pt x="1570" y="867"/>
                      <a:pt x="15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69" name="Google Shape;4069;p71"/>
          <p:cNvGrpSpPr/>
          <p:nvPr/>
        </p:nvGrpSpPr>
        <p:grpSpPr>
          <a:xfrm>
            <a:off x="801325" y="3102998"/>
            <a:ext cx="2145048" cy="1700841"/>
            <a:chOff x="801325" y="3102998"/>
            <a:chExt cx="2145048" cy="1700841"/>
          </a:xfrm>
        </p:grpSpPr>
        <p:grpSp>
          <p:nvGrpSpPr>
            <p:cNvPr id="4070" name="Google Shape;4070;p71"/>
            <p:cNvGrpSpPr/>
            <p:nvPr/>
          </p:nvGrpSpPr>
          <p:grpSpPr>
            <a:xfrm>
              <a:off x="801325" y="3102998"/>
              <a:ext cx="2073881" cy="393787"/>
              <a:chOff x="2421300" y="3169975"/>
              <a:chExt cx="993000" cy="188550"/>
            </a:xfrm>
          </p:grpSpPr>
          <p:sp>
            <p:nvSpPr>
              <p:cNvPr id="4071" name="Google Shape;4071;p71"/>
              <p:cNvSpPr/>
              <p:nvPr/>
            </p:nvSpPr>
            <p:spPr>
              <a:xfrm>
                <a:off x="2421300" y="3169975"/>
                <a:ext cx="993000" cy="188550"/>
              </a:xfrm>
              <a:custGeom>
                <a:avLst/>
                <a:gdLst/>
                <a:ahLst/>
                <a:cxnLst/>
                <a:rect l="l" t="t" r="r" b="b"/>
                <a:pathLst>
                  <a:path w="39720" h="7542" extrusionOk="0">
                    <a:moveTo>
                      <a:pt x="0" y="1"/>
                    </a:moveTo>
                    <a:lnTo>
                      <a:pt x="0" y="7541"/>
                    </a:lnTo>
                    <a:lnTo>
                      <a:pt x="39719" y="7541"/>
                    </a:lnTo>
                    <a:lnTo>
                      <a:pt x="3971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2" name="Google Shape;4072;p71"/>
              <p:cNvSpPr/>
              <p:nvPr/>
            </p:nvSpPr>
            <p:spPr>
              <a:xfrm>
                <a:off x="2999625" y="3169975"/>
                <a:ext cx="270075" cy="188550"/>
              </a:xfrm>
              <a:custGeom>
                <a:avLst/>
                <a:gdLst/>
                <a:ahLst/>
                <a:cxnLst/>
                <a:rect l="l" t="t" r="r" b="b"/>
                <a:pathLst>
                  <a:path w="10803" h="7542" extrusionOk="0">
                    <a:moveTo>
                      <a:pt x="0" y="1"/>
                    </a:moveTo>
                    <a:lnTo>
                      <a:pt x="0" y="7541"/>
                    </a:lnTo>
                    <a:lnTo>
                      <a:pt x="10803" y="7541"/>
                    </a:lnTo>
                    <a:lnTo>
                      <a:pt x="1080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3" name="Google Shape;4073;p71"/>
              <p:cNvSpPr/>
              <p:nvPr/>
            </p:nvSpPr>
            <p:spPr>
              <a:xfrm>
                <a:off x="3041575" y="3203800"/>
                <a:ext cx="200175" cy="115175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4607" extrusionOk="0">
                    <a:moveTo>
                      <a:pt x="3849" y="1"/>
                    </a:moveTo>
                    <a:cubicBezTo>
                      <a:pt x="2910" y="1"/>
                      <a:pt x="1974" y="247"/>
                      <a:pt x="1194" y="803"/>
                    </a:cubicBezTo>
                    <a:cubicBezTo>
                      <a:pt x="447" y="1337"/>
                      <a:pt x="0" y="2127"/>
                      <a:pt x="305" y="3050"/>
                    </a:cubicBezTo>
                    <a:cubicBezTo>
                      <a:pt x="651" y="4097"/>
                      <a:pt x="1662" y="4342"/>
                      <a:pt x="2659" y="4497"/>
                    </a:cubicBezTo>
                    <a:cubicBezTo>
                      <a:pt x="3093" y="4565"/>
                      <a:pt x="3552" y="4606"/>
                      <a:pt x="4013" y="4606"/>
                    </a:cubicBezTo>
                    <a:cubicBezTo>
                      <a:pt x="4802" y="4606"/>
                      <a:pt x="5600" y="4484"/>
                      <a:pt x="6294" y="4157"/>
                    </a:cubicBezTo>
                    <a:cubicBezTo>
                      <a:pt x="7433" y="3618"/>
                      <a:pt x="8006" y="2374"/>
                      <a:pt x="7132" y="1314"/>
                    </a:cubicBezTo>
                    <a:cubicBezTo>
                      <a:pt x="6669" y="754"/>
                      <a:pt x="6159" y="448"/>
                      <a:pt x="5466" y="240"/>
                    </a:cubicBezTo>
                    <a:cubicBezTo>
                      <a:pt x="4947" y="85"/>
                      <a:pt x="4398" y="1"/>
                      <a:pt x="38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4" name="Google Shape;4074;p71"/>
              <p:cNvSpPr/>
              <p:nvPr/>
            </p:nvSpPr>
            <p:spPr>
              <a:xfrm>
                <a:off x="3061775" y="3215750"/>
                <a:ext cx="158550" cy="91225"/>
              </a:xfrm>
              <a:custGeom>
                <a:avLst/>
                <a:gdLst/>
                <a:ahLst/>
                <a:cxnLst/>
                <a:rect l="l" t="t" r="r" b="b"/>
                <a:pathLst>
                  <a:path w="6342" h="3649" extrusionOk="0">
                    <a:moveTo>
                      <a:pt x="3049" y="1"/>
                    </a:moveTo>
                    <a:cubicBezTo>
                      <a:pt x="2305" y="1"/>
                      <a:pt x="1564" y="196"/>
                      <a:pt x="946" y="636"/>
                    </a:cubicBezTo>
                    <a:cubicBezTo>
                      <a:pt x="354" y="1059"/>
                      <a:pt x="1" y="1684"/>
                      <a:pt x="242" y="2416"/>
                    </a:cubicBezTo>
                    <a:cubicBezTo>
                      <a:pt x="514" y="3245"/>
                      <a:pt x="1317" y="3438"/>
                      <a:pt x="2106" y="3561"/>
                    </a:cubicBezTo>
                    <a:cubicBezTo>
                      <a:pt x="2451" y="3615"/>
                      <a:pt x="2815" y="3649"/>
                      <a:pt x="3182" y="3649"/>
                    </a:cubicBezTo>
                    <a:cubicBezTo>
                      <a:pt x="3806" y="3649"/>
                      <a:pt x="4436" y="3552"/>
                      <a:pt x="4984" y="3293"/>
                    </a:cubicBezTo>
                    <a:cubicBezTo>
                      <a:pt x="5887" y="2866"/>
                      <a:pt x="6341" y="1881"/>
                      <a:pt x="5648" y="1041"/>
                    </a:cubicBezTo>
                    <a:cubicBezTo>
                      <a:pt x="5282" y="598"/>
                      <a:pt x="4877" y="356"/>
                      <a:pt x="4330" y="191"/>
                    </a:cubicBezTo>
                    <a:cubicBezTo>
                      <a:pt x="3918" y="68"/>
                      <a:pt x="3483" y="1"/>
                      <a:pt x="30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5" name="Google Shape;4075;p71"/>
              <p:cNvSpPr/>
              <p:nvPr/>
            </p:nvSpPr>
            <p:spPr>
              <a:xfrm>
                <a:off x="3085375" y="3228875"/>
                <a:ext cx="10515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4206" h="2598" extrusionOk="0">
                    <a:moveTo>
                      <a:pt x="2118" y="140"/>
                    </a:moveTo>
                    <a:cubicBezTo>
                      <a:pt x="2394" y="140"/>
                      <a:pt x="2677" y="181"/>
                      <a:pt x="2957" y="266"/>
                    </a:cubicBezTo>
                    <a:cubicBezTo>
                      <a:pt x="3330" y="378"/>
                      <a:pt x="3587" y="543"/>
                      <a:pt x="3812" y="817"/>
                    </a:cubicBezTo>
                    <a:cubicBezTo>
                      <a:pt x="3993" y="1036"/>
                      <a:pt x="4060" y="1281"/>
                      <a:pt x="4006" y="1526"/>
                    </a:cubicBezTo>
                    <a:cubicBezTo>
                      <a:pt x="3942" y="1813"/>
                      <a:pt x="3710" y="2077"/>
                      <a:pt x="3389" y="2228"/>
                    </a:cubicBezTo>
                    <a:cubicBezTo>
                      <a:pt x="3016" y="2404"/>
                      <a:pt x="2595" y="2461"/>
                      <a:pt x="2204" y="2461"/>
                    </a:cubicBezTo>
                    <a:cubicBezTo>
                      <a:pt x="1945" y="2461"/>
                      <a:pt x="1699" y="2436"/>
                      <a:pt x="1489" y="2403"/>
                    </a:cubicBezTo>
                    <a:cubicBezTo>
                      <a:pt x="976" y="2323"/>
                      <a:pt x="460" y="2200"/>
                      <a:pt x="287" y="1677"/>
                    </a:cubicBezTo>
                    <a:cubicBezTo>
                      <a:pt x="102" y="1111"/>
                      <a:pt x="489" y="731"/>
                      <a:pt x="736" y="555"/>
                    </a:cubicBezTo>
                    <a:cubicBezTo>
                      <a:pt x="1121" y="281"/>
                      <a:pt x="1606" y="140"/>
                      <a:pt x="2118" y="140"/>
                    </a:cubicBezTo>
                    <a:close/>
                    <a:moveTo>
                      <a:pt x="2119" y="1"/>
                    </a:moveTo>
                    <a:cubicBezTo>
                      <a:pt x="1578" y="1"/>
                      <a:pt x="1064" y="151"/>
                      <a:pt x="656" y="442"/>
                    </a:cubicBezTo>
                    <a:cubicBezTo>
                      <a:pt x="183" y="780"/>
                      <a:pt x="0" y="1245"/>
                      <a:pt x="156" y="1720"/>
                    </a:cubicBezTo>
                    <a:cubicBezTo>
                      <a:pt x="353" y="2318"/>
                      <a:pt x="936" y="2457"/>
                      <a:pt x="1468" y="2539"/>
                    </a:cubicBezTo>
                    <a:cubicBezTo>
                      <a:pt x="1683" y="2573"/>
                      <a:pt x="1936" y="2598"/>
                      <a:pt x="2204" y="2598"/>
                    </a:cubicBezTo>
                    <a:cubicBezTo>
                      <a:pt x="2611" y="2598"/>
                      <a:pt x="3054" y="2538"/>
                      <a:pt x="3450" y="2351"/>
                    </a:cubicBezTo>
                    <a:cubicBezTo>
                      <a:pt x="3809" y="2181"/>
                      <a:pt x="4068" y="1883"/>
                      <a:pt x="4142" y="1554"/>
                    </a:cubicBezTo>
                    <a:cubicBezTo>
                      <a:pt x="4206" y="1265"/>
                      <a:pt x="4130" y="980"/>
                      <a:pt x="3921" y="726"/>
                    </a:cubicBezTo>
                    <a:cubicBezTo>
                      <a:pt x="3675" y="430"/>
                      <a:pt x="3399" y="252"/>
                      <a:pt x="2997" y="131"/>
                    </a:cubicBezTo>
                    <a:cubicBezTo>
                      <a:pt x="2705" y="44"/>
                      <a:pt x="2408" y="1"/>
                      <a:pt x="21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6" name="Google Shape;4076;p71"/>
              <p:cNvSpPr/>
              <p:nvPr/>
            </p:nvSpPr>
            <p:spPr>
              <a:xfrm>
                <a:off x="3307250" y="3203800"/>
                <a:ext cx="70950" cy="115150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4606" extrusionOk="0">
                    <a:moveTo>
                      <a:pt x="97" y="1"/>
                    </a:moveTo>
                    <a:cubicBezTo>
                      <a:pt x="97" y="54"/>
                      <a:pt x="54" y="97"/>
                      <a:pt x="1" y="97"/>
                    </a:cubicBezTo>
                    <a:lnTo>
                      <a:pt x="1" y="4509"/>
                    </a:lnTo>
                    <a:cubicBezTo>
                      <a:pt x="54" y="4509"/>
                      <a:pt x="97" y="4552"/>
                      <a:pt x="97" y="4605"/>
                    </a:cubicBezTo>
                    <a:lnTo>
                      <a:pt x="2741" y="4605"/>
                    </a:lnTo>
                    <a:cubicBezTo>
                      <a:pt x="2741" y="4552"/>
                      <a:pt x="2784" y="4509"/>
                      <a:pt x="2837" y="4509"/>
                    </a:cubicBezTo>
                    <a:lnTo>
                      <a:pt x="2837" y="97"/>
                    </a:lnTo>
                    <a:cubicBezTo>
                      <a:pt x="2784" y="97"/>
                      <a:pt x="2741" y="54"/>
                      <a:pt x="27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7" name="Google Shape;4077;p71"/>
              <p:cNvSpPr/>
              <p:nvPr/>
            </p:nvSpPr>
            <p:spPr>
              <a:xfrm>
                <a:off x="2533625" y="3203800"/>
                <a:ext cx="378350" cy="115150"/>
              </a:xfrm>
              <a:custGeom>
                <a:avLst/>
                <a:gdLst/>
                <a:ahLst/>
                <a:cxnLst/>
                <a:rect l="l" t="t" r="r" b="b"/>
                <a:pathLst>
                  <a:path w="15134" h="4606" extrusionOk="0">
                    <a:moveTo>
                      <a:pt x="97" y="1"/>
                    </a:moveTo>
                    <a:cubicBezTo>
                      <a:pt x="97" y="54"/>
                      <a:pt x="54" y="97"/>
                      <a:pt x="1" y="97"/>
                    </a:cubicBezTo>
                    <a:lnTo>
                      <a:pt x="1" y="4509"/>
                    </a:lnTo>
                    <a:cubicBezTo>
                      <a:pt x="54" y="4509"/>
                      <a:pt x="97" y="4552"/>
                      <a:pt x="97" y="4605"/>
                    </a:cubicBezTo>
                    <a:lnTo>
                      <a:pt x="15038" y="4605"/>
                    </a:lnTo>
                    <a:cubicBezTo>
                      <a:pt x="15038" y="4552"/>
                      <a:pt x="15080" y="4509"/>
                      <a:pt x="15133" y="4509"/>
                    </a:cubicBezTo>
                    <a:lnTo>
                      <a:pt x="15133" y="97"/>
                    </a:lnTo>
                    <a:cubicBezTo>
                      <a:pt x="15081" y="97"/>
                      <a:pt x="15038" y="54"/>
                      <a:pt x="150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8" name="Google Shape;4078;p71"/>
              <p:cNvSpPr/>
              <p:nvPr/>
            </p:nvSpPr>
            <p:spPr>
              <a:xfrm>
                <a:off x="2531900" y="3202050"/>
                <a:ext cx="381850" cy="118625"/>
              </a:xfrm>
              <a:custGeom>
                <a:avLst/>
                <a:gdLst/>
                <a:ahLst/>
                <a:cxnLst/>
                <a:rect l="l" t="t" r="r" b="b"/>
                <a:pathLst>
                  <a:path w="15274" h="4745" extrusionOk="0">
                    <a:moveTo>
                      <a:pt x="14131" y="140"/>
                    </a:moveTo>
                    <a:cubicBezTo>
                      <a:pt x="14167" y="678"/>
                      <a:pt x="14597" y="1108"/>
                      <a:pt x="15135" y="1143"/>
                    </a:cubicBezTo>
                    <a:lnTo>
                      <a:pt x="15135" y="3603"/>
                    </a:lnTo>
                    <a:cubicBezTo>
                      <a:pt x="14597" y="3638"/>
                      <a:pt x="14167" y="4069"/>
                      <a:pt x="14131" y="4606"/>
                    </a:cubicBezTo>
                    <a:lnTo>
                      <a:pt x="1141" y="4606"/>
                    </a:lnTo>
                    <a:cubicBezTo>
                      <a:pt x="1107" y="4069"/>
                      <a:pt x="675" y="3638"/>
                      <a:pt x="139" y="3603"/>
                    </a:cubicBezTo>
                    <a:lnTo>
                      <a:pt x="139" y="1143"/>
                    </a:lnTo>
                    <a:cubicBezTo>
                      <a:pt x="676" y="1108"/>
                      <a:pt x="1107" y="678"/>
                      <a:pt x="1141" y="140"/>
                    </a:cubicBezTo>
                    <a:close/>
                    <a:moveTo>
                      <a:pt x="1006" y="0"/>
                    </a:moveTo>
                    <a:lnTo>
                      <a:pt x="1006" y="70"/>
                    </a:lnTo>
                    <a:cubicBezTo>
                      <a:pt x="1006" y="585"/>
                      <a:pt x="585" y="1005"/>
                      <a:pt x="70" y="1005"/>
                    </a:cubicBezTo>
                    <a:lnTo>
                      <a:pt x="0" y="1005"/>
                    </a:lnTo>
                    <a:lnTo>
                      <a:pt x="0" y="3739"/>
                    </a:lnTo>
                    <a:lnTo>
                      <a:pt x="70" y="3739"/>
                    </a:lnTo>
                    <a:cubicBezTo>
                      <a:pt x="585" y="3739"/>
                      <a:pt x="1006" y="4159"/>
                      <a:pt x="1006" y="4675"/>
                    </a:cubicBezTo>
                    <a:lnTo>
                      <a:pt x="1006" y="4745"/>
                    </a:lnTo>
                    <a:lnTo>
                      <a:pt x="14268" y="4745"/>
                    </a:lnTo>
                    <a:lnTo>
                      <a:pt x="14268" y="4675"/>
                    </a:lnTo>
                    <a:cubicBezTo>
                      <a:pt x="14268" y="4159"/>
                      <a:pt x="14688" y="3739"/>
                      <a:pt x="15204" y="3739"/>
                    </a:cubicBezTo>
                    <a:lnTo>
                      <a:pt x="15274" y="3739"/>
                    </a:lnTo>
                    <a:lnTo>
                      <a:pt x="15274" y="1005"/>
                    </a:lnTo>
                    <a:lnTo>
                      <a:pt x="15204" y="1005"/>
                    </a:lnTo>
                    <a:cubicBezTo>
                      <a:pt x="14688" y="1005"/>
                      <a:pt x="14268" y="585"/>
                      <a:pt x="14268" y="70"/>
                    </a:cubicBezTo>
                    <a:lnTo>
                      <a:pt x="142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79" name="Google Shape;4079;p71"/>
              <p:cNvGrpSpPr/>
              <p:nvPr/>
            </p:nvGrpSpPr>
            <p:grpSpPr>
              <a:xfrm>
                <a:off x="2948600" y="3194025"/>
                <a:ext cx="24350" cy="146250"/>
                <a:chOff x="2948600" y="3194025"/>
                <a:chExt cx="24350" cy="146250"/>
              </a:xfrm>
            </p:grpSpPr>
            <p:sp>
              <p:nvSpPr>
                <p:cNvPr id="4080" name="Google Shape;4080;p71"/>
                <p:cNvSpPr/>
                <p:nvPr/>
              </p:nvSpPr>
              <p:spPr>
                <a:xfrm>
                  <a:off x="2948600" y="3194025"/>
                  <a:ext cx="24350" cy="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" h="974" extrusionOk="0">
                      <a:moveTo>
                        <a:pt x="487" y="0"/>
                      </a:moveTo>
                      <a:cubicBezTo>
                        <a:pt x="218" y="0"/>
                        <a:pt x="0" y="218"/>
                        <a:pt x="0" y="487"/>
                      </a:cubicBezTo>
                      <a:cubicBezTo>
                        <a:pt x="0" y="755"/>
                        <a:pt x="218" y="974"/>
                        <a:pt x="487" y="974"/>
                      </a:cubicBezTo>
                      <a:cubicBezTo>
                        <a:pt x="757" y="974"/>
                        <a:pt x="974" y="755"/>
                        <a:pt x="974" y="487"/>
                      </a:cubicBezTo>
                      <a:cubicBezTo>
                        <a:pt x="974" y="217"/>
                        <a:pt x="756" y="0"/>
                        <a:pt x="48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1" name="Google Shape;4081;p71"/>
                <p:cNvSpPr/>
                <p:nvPr/>
              </p:nvSpPr>
              <p:spPr>
                <a:xfrm>
                  <a:off x="2948600" y="3234650"/>
                  <a:ext cx="24350" cy="2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" h="975" extrusionOk="0">
                      <a:moveTo>
                        <a:pt x="487" y="1"/>
                      </a:moveTo>
                      <a:cubicBezTo>
                        <a:pt x="218" y="1"/>
                        <a:pt x="0" y="219"/>
                        <a:pt x="0" y="488"/>
                      </a:cubicBezTo>
                      <a:cubicBezTo>
                        <a:pt x="0" y="756"/>
                        <a:pt x="218" y="974"/>
                        <a:pt x="487" y="974"/>
                      </a:cubicBezTo>
                      <a:cubicBezTo>
                        <a:pt x="757" y="973"/>
                        <a:pt x="974" y="755"/>
                        <a:pt x="974" y="488"/>
                      </a:cubicBezTo>
                      <a:cubicBezTo>
                        <a:pt x="974" y="218"/>
                        <a:pt x="756" y="1"/>
                        <a:pt x="4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2" name="Google Shape;4082;p71"/>
                <p:cNvSpPr/>
                <p:nvPr/>
              </p:nvSpPr>
              <p:spPr>
                <a:xfrm>
                  <a:off x="2948600" y="3275275"/>
                  <a:ext cx="24350" cy="2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" h="973" extrusionOk="0">
                      <a:moveTo>
                        <a:pt x="487" y="1"/>
                      </a:moveTo>
                      <a:cubicBezTo>
                        <a:pt x="218" y="1"/>
                        <a:pt x="0" y="218"/>
                        <a:pt x="0" y="487"/>
                      </a:cubicBezTo>
                      <a:cubicBezTo>
                        <a:pt x="0" y="756"/>
                        <a:pt x="218" y="973"/>
                        <a:pt x="487" y="973"/>
                      </a:cubicBezTo>
                      <a:cubicBezTo>
                        <a:pt x="757" y="973"/>
                        <a:pt x="974" y="756"/>
                        <a:pt x="974" y="487"/>
                      </a:cubicBezTo>
                      <a:cubicBezTo>
                        <a:pt x="974" y="218"/>
                        <a:pt x="756" y="1"/>
                        <a:pt x="4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3" name="Google Shape;4083;p71"/>
                <p:cNvSpPr/>
                <p:nvPr/>
              </p:nvSpPr>
              <p:spPr>
                <a:xfrm>
                  <a:off x="2948600" y="3315925"/>
                  <a:ext cx="24350" cy="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" h="974" extrusionOk="0">
                      <a:moveTo>
                        <a:pt x="487" y="0"/>
                      </a:moveTo>
                      <a:cubicBezTo>
                        <a:pt x="218" y="0"/>
                        <a:pt x="0" y="218"/>
                        <a:pt x="0" y="487"/>
                      </a:cubicBezTo>
                      <a:cubicBezTo>
                        <a:pt x="0" y="755"/>
                        <a:pt x="218" y="974"/>
                        <a:pt x="487" y="974"/>
                      </a:cubicBezTo>
                      <a:cubicBezTo>
                        <a:pt x="757" y="972"/>
                        <a:pt x="974" y="754"/>
                        <a:pt x="974" y="487"/>
                      </a:cubicBezTo>
                      <a:cubicBezTo>
                        <a:pt x="974" y="218"/>
                        <a:pt x="756" y="0"/>
                        <a:pt x="48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84" name="Google Shape;4084;p71"/>
              <p:cNvGrpSpPr/>
              <p:nvPr/>
            </p:nvGrpSpPr>
            <p:grpSpPr>
              <a:xfrm>
                <a:off x="2467200" y="3194025"/>
                <a:ext cx="24400" cy="146250"/>
                <a:chOff x="2467200" y="3194025"/>
                <a:chExt cx="24400" cy="146250"/>
              </a:xfrm>
            </p:grpSpPr>
            <p:sp>
              <p:nvSpPr>
                <p:cNvPr id="4085" name="Google Shape;4085;p71"/>
                <p:cNvSpPr/>
                <p:nvPr/>
              </p:nvSpPr>
              <p:spPr>
                <a:xfrm>
                  <a:off x="2467200" y="3194025"/>
                  <a:ext cx="24375" cy="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5" h="974" extrusionOk="0">
                      <a:moveTo>
                        <a:pt x="488" y="0"/>
                      </a:moveTo>
                      <a:cubicBezTo>
                        <a:pt x="219" y="0"/>
                        <a:pt x="1" y="218"/>
                        <a:pt x="1" y="487"/>
                      </a:cubicBezTo>
                      <a:cubicBezTo>
                        <a:pt x="1" y="755"/>
                        <a:pt x="219" y="974"/>
                        <a:pt x="488" y="974"/>
                      </a:cubicBezTo>
                      <a:cubicBezTo>
                        <a:pt x="756" y="974"/>
                        <a:pt x="974" y="755"/>
                        <a:pt x="974" y="487"/>
                      </a:cubicBezTo>
                      <a:cubicBezTo>
                        <a:pt x="974" y="217"/>
                        <a:pt x="756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6" name="Google Shape;4086;p71"/>
                <p:cNvSpPr/>
                <p:nvPr/>
              </p:nvSpPr>
              <p:spPr>
                <a:xfrm>
                  <a:off x="2467200" y="3234650"/>
                  <a:ext cx="24375" cy="2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5" h="975" extrusionOk="0">
                      <a:moveTo>
                        <a:pt x="488" y="1"/>
                      </a:moveTo>
                      <a:cubicBezTo>
                        <a:pt x="219" y="1"/>
                        <a:pt x="1" y="219"/>
                        <a:pt x="1" y="488"/>
                      </a:cubicBezTo>
                      <a:cubicBezTo>
                        <a:pt x="1" y="756"/>
                        <a:pt x="219" y="974"/>
                        <a:pt x="488" y="974"/>
                      </a:cubicBezTo>
                      <a:cubicBezTo>
                        <a:pt x="756" y="974"/>
                        <a:pt x="974" y="755"/>
                        <a:pt x="974" y="488"/>
                      </a:cubicBezTo>
                      <a:cubicBezTo>
                        <a:pt x="974" y="218"/>
                        <a:pt x="756" y="1"/>
                        <a:pt x="48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7" name="Google Shape;4087;p71"/>
                <p:cNvSpPr/>
                <p:nvPr/>
              </p:nvSpPr>
              <p:spPr>
                <a:xfrm>
                  <a:off x="2467200" y="3275275"/>
                  <a:ext cx="24375" cy="2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5" h="973" extrusionOk="0">
                      <a:moveTo>
                        <a:pt x="488" y="1"/>
                      </a:moveTo>
                      <a:cubicBezTo>
                        <a:pt x="219" y="1"/>
                        <a:pt x="1" y="218"/>
                        <a:pt x="1" y="487"/>
                      </a:cubicBezTo>
                      <a:cubicBezTo>
                        <a:pt x="1" y="756"/>
                        <a:pt x="219" y="973"/>
                        <a:pt x="488" y="973"/>
                      </a:cubicBezTo>
                      <a:cubicBezTo>
                        <a:pt x="756" y="973"/>
                        <a:pt x="974" y="756"/>
                        <a:pt x="974" y="487"/>
                      </a:cubicBezTo>
                      <a:cubicBezTo>
                        <a:pt x="974" y="218"/>
                        <a:pt x="756" y="1"/>
                        <a:pt x="48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8" name="Google Shape;4088;p71"/>
                <p:cNvSpPr/>
                <p:nvPr/>
              </p:nvSpPr>
              <p:spPr>
                <a:xfrm>
                  <a:off x="2467225" y="3315925"/>
                  <a:ext cx="24375" cy="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5" h="974" extrusionOk="0">
                      <a:moveTo>
                        <a:pt x="488" y="0"/>
                      </a:moveTo>
                      <a:cubicBezTo>
                        <a:pt x="219" y="0"/>
                        <a:pt x="1" y="218"/>
                        <a:pt x="1" y="487"/>
                      </a:cubicBezTo>
                      <a:cubicBezTo>
                        <a:pt x="1" y="755"/>
                        <a:pt x="219" y="974"/>
                        <a:pt x="488" y="974"/>
                      </a:cubicBezTo>
                      <a:cubicBezTo>
                        <a:pt x="757" y="974"/>
                        <a:pt x="974" y="755"/>
                        <a:pt x="974" y="487"/>
                      </a:cubicBezTo>
                      <a:cubicBezTo>
                        <a:pt x="974" y="218"/>
                        <a:pt x="757" y="0"/>
                        <a:pt x="48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89" name="Google Shape;4089;p71"/>
              <p:cNvGrpSpPr/>
              <p:nvPr/>
            </p:nvGrpSpPr>
            <p:grpSpPr>
              <a:xfrm>
                <a:off x="2558250" y="3218400"/>
                <a:ext cx="337725" cy="84600"/>
                <a:chOff x="2558250" y="3218400"/>
                <a:chExt cx="337725" cy="84600"/>
              </a:xfrm>
            </p:grpSpPr>
            <p:sp>
              <p:nvSpPr>
                <p:cNvPr id="4090" name="Google Shape;4090;p71"/>
                <p:cNvSpPr/>
                <p:nvPr/>
              </p:nvSpPr>
              <p:spPr>
                <a:xfrm>
                  <a:off x="2690450" y="3244825"/>
                  <a:ext cx="67600" cy="3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4" h="1215" extrusionOk="0">
                      <a:moveTo>
                        <a:pt x="1630" y="0"/>
                      </a:moveTo>
                      <a:cubicBezTo>
                        <a:pt x="1602" y="0"/>
                        <a:pt x="1572" y="2"/>
                        <a:pt x="1542" y="6"/>
                      </a:cubicBezTo>
                      <a:cubicBezTo>
                        <a:pt x="1241" y="42"/>
                        <a:pt x="932" y="162"/>
                        <a:pt x="644" y="249"/>
                      </a:cubicBezTo>
                      <a:cubicBezTo>
                        <a:pt x="424" y="315"/>
                        <a:pt x="219" y="328"/>
                        <a:pt x="1" y="368"/>
                      </a:cubicBezTo>
                      <a:cubicBezTo>
                        <a:pt x="112" y="519"/>
                        <a:pt x="280" y="666"/>
                        <a:pt x="413" y="801"/>
                      </a:cubicBezTo>
                      <a:cubicBezTo>
                        <a:pt x="574" y="965"/>
                        <a:pt x="762" y="1098"/>
                        <a:pt x="983" y="1172"/>
                      </a:cubicBezTo>
                      <a:cubicBezTo>
                        <a:pt x="1072" y="1202"/>
                        <a:pt x="1159" y="1214"/>
                        <a:pt x="1244" y="1214"/>
                      </a:cubicBezTo>
                      <a:cubicBezTo>
                        <a:pt x="1398" y="1214"/>
                        <a:pt x="1548" y="1174"/>
                        <a:pt x="1705" y="1122"/>
                      </a:cubicBezTo>
                      <a:cubicBezTo>
                        <a:pt x="1829" y="1082"/>
                        <a:pt x="1942" y="1053"/>
                        <a:pt x="2059" y="994"/>
                      </a:cubicBezTo>
                      <a:cubicBezTo>
                        <a:pt x="2081" y="981"/>
                        <a:pt x="2104" y="970"/>
                        <a:pt x="2126" y="960"/>
                      </a:cubicBezTo>
                      <a:cubicBezTo>
                        <a:pt x="2220" y="916"/>
                        <a:pt x="2316" y="876"/>
                        <a:pt x="2405" y="821"/>
                      </a:cubicBezTo>
                      <a:cubicBezTo>
                        <a:pt x="2441" y="800"/>
                        <a:pt x="2642" y="640"/>
                        <a:pt x="2696" y="640"/>
                      </a:cubicBezTo>
                      <a:cubicBezTo>
                        <a:pt x="2699" y="640"/>
                        <a:pt x="2702" y="640"/>
                        <a:pt x="2704" y="641"/>
                      </a:cubicBezTo>
                      <a:cubicBezTo>
                        <a:pt x="2455" y="520"/>
                        <a:pt x="2261" y="374"/>
                        <a:pt x="2060" y="186"/>
                      </a:cubicBezTo>
                      <a:cubicBezTo>
                        <a:pt x="1929" y="65"/>
                        <a:pt x="1798" y="0"/>
                        <a:pt x="163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1" name="Google Shape;4091;p71"/>
                <p:cNvSpPr/>
                <p:nvPr/>
              </p:nvSpPr>
              <p:spPr>
                <a:xfrm>
                  <a:off x="2745300" y="3266700"/>
                  <a:ext cx="64475" cy="3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9" h="1390" extrusionOk="0">
                      <a:moveTo>
                        <a:pt x="2578" y="195"/>
                      </a:moveTo>
                      <a:cubicBezTo>
                        <a:pt x="2578" y="195"/>
                        <a:pt x="2578" y="195"/>
                        <a:pt x="2578" y="195"/>
                      </a:cubicBezTo>
                      <a:cubicBezTo>
                        <a:pt x="2578" y="195"/>
                        <a:pt x="2578" y="195"/>
                        <a:pt x="2578" y="195"/>
                      </a:cubicBezTo>
                      <a:close/>
                      <a:moveTo>
                        <a:pt x="1564" y="0"/>
                      </a:moveTo>
                      <a:cubicBezTo>
                        <a:pt x="1461" y="0"/>
                        <a:pt x="1362" y="28"/>
                        <a:pt x="1257" y="92"/>
                      </a:cubicBezTo>
                      <a:cubicBezTo>
                        <a:pt x="997" y="248"/>
                        <a:pt x="766" y="484"/>
                        <a:pt x="537" y="682"/>
                      </a:cubicBezTo>
                      <a:cubicBezTo>
                        <a:pt x="365" y="830"/>
                        <a:pt x="182" y="928"/>
                        <a:pt x="0" y="1053"/>
                      </a:cubicBezTo>
                      <a:cubicBezTo>
                        <a:pt x="164" y="1146"/>
                        <a:pt x="378" y="1211"/>
                        <a:pt x="553" y="1280"/>
                      </a:cubicBezTo>
                      <a:cubicBezTo>
                        <a:pt x="731" y="1348"/>
                        <a:pt x="915" y="1389"/>
                        <a:pt x="1103" y="1389"/>
                      </a:cubicBezTo>
                      <a:cubicBezTo>
                        <a:pt x="1144" y="1389"/>
                        <a:pt x="1185" y="1387"/>
                        <a:pt x="1226" y="1383"/>
                      </a:cubicBezTo>
                      <a:cubicBezTo>
                        <a:pt x="1490" y="1357"/>
                        <a:pt x="1674" y="1215"/>
                        <a:pt x="1866" y="1041"/>
                      </a:cubicBezTo>
                      <a:cubicBezTo>
                        <a:pt x="1961" y="954"/>
                        <a:pt x="2053" y="881"/>
                        <a:pt x="2134" y="779"/>
                      </a:cubicBezTo>
                      <a:cubicBezTo>
                        <a:pt x="2150" y="759"/>
                        <a:pt x="2167" y="739"/>
                        <a:pt x="2183" y="720"/>
                      </a:cubicBezTo>
                      <a:cubicBezTo>
                        <a:pt x="2252" y="643"/>
                        <a:pt x="2323" y="566"/>
                        <a:pt x="2380" y="483"/>
                      </a:cubicBezTo>
                      <a:cubicBezTo>
                        <a:pt x="2405" y="446"/>
                        <a:pt x="2533" y="195"/>
                        <a:pt x="2578" y="195"/>
                      </a:cubicBezTo>
                      <a:cubicBezTo>
                        <a:pt x="2578" y="195"/>
                        <a:pt x="2578" y="195"/>
                        <a:pt x="2578" y="195"/>
                      </a:cubicBezTo>
                      <a:lnTo>
                        <a:pt x="2578" y="195"/>
                      </a:lnTo>
                      <a:cubicBezTo>
                        <a:pt x="2303" y="186"/>
                        <a:pt x="2065" y="131"/>
                        <a:pt x="1804" y="44"/>
                      </a:cubicBezTo>
                      <a:cubicBezTo>
                        <a:pt x="1719" y="16"/>
                        <a:pt x="1641" y="0"/>
                        <a:pt x="15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2" name="Google Shape;4092;p71"/>
                <p:cNvSpPr/>
                <p:nvPr/>
              </p:nvSpPr>
              <p:spPr>
                <a:xfrm>
                  <a:off x="2626925" y="3266475"/>
                  <a:ext cx="60800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2" h="1461" extrusionOk="0">
                      <a:moveTo>
                        <a:pt x="1486" y="1"/>
                      </a:moveTo>
                      <a:cubicBezTo>
                        <a:pt x="1351" y="1"/>
                        <a:pt x="1230" y="42"/>
                        <a:pt x="1110" y="140"/>
                      </a:cubicBezTo>
                      <a:cubicBezTo>
                        <a:pt x="875" y="331"/>
                        <a:pt x="677" y="596"/>
                        <a:pt x="480" y="824"/>
                      </a:cubicBezTo>
                      <a:cubicBezTo>
                        <a:pt x="330" y="997"/>
                        <a:pt x="163" y="1118"/>
                        <a:pt x="0" y="1268"/>
                      </a:cubicBezTo>
                      <a:cubicBezTo>
                        <a:pt x="174" y="1337"/>
                        <a:pt x="394" y="1371"/>
                        <a:pt x="579" y="1415"/>
                      </a:cubicBezTo>
                      <a:cubicBezTo>
                        <a:pt x="702" y="1444"/>
                        <a:pt x="826" y="1460"/>
                        <a:pt x="951" y="1460"/>
                      </a:cubicBezTo>
                      <a:cubicBezTo>
                        <a:pt x="1054" y="1460"/>
                        <a:pt x="1157" y="1449"/>
                        <a:pt x="1259" y="1424"/>
                      </a:cubicBezTo>
                      <a:cubicBezTo>
                        <a:pt x="1516" y="1361"/>
                        <a:pt x="1679" y="1194"/>
                        <a:pt x="1843" y="997"/>
                      </a:cubicBezTo>
                      <a:cubicBezTo>
                        <a:pt x="1927" y="898"/>
                        <a:pt x="2007" y="810"/>
                        <a:pt x="2073" y="700"/>
                      </a:cubicBezTo>
                      <a:lnTo>
                        <a:pt x="2114" y="636"/>
                      </a:lnTo>
                      <a:cubicBezTo>
                        <a:pt x="2170" y="548"/>
                        <a:pt x="2231" y="463"/>
                        <a:pt x="2277" y="370"/>
                      </a:cubicBezTo>
                      <a:cubicBezTo>
                        <a:pt x="2296" y="331"/>
                        <a:pt x="2388" y="64"/>
                        <a:pt x="2432" y="58"/>
                      </a:cubicBezTo>
                      <a:lnTo>
                        <a:pt x="2432" y="58"/>
                      </a:lnTo>
                      <a:cubicBezTo>
                        <a:pt x="2347" y="68"/>
                        <a:pt x="2265" y="72"/>
                        <a:pt x="2185" y="72"/>
                      </a:cubicBezTo>
                      <a:cubicBezTo>
                        <a:pt x="2005" y="72"/>
                        <a:pt x="1831" y="51"/>
                        <a:pt x="1644" y="17"/>
                      </a:cubicBezTo>
                      <a:cubicBezTo>
                        <a:pt x="1589" y="6"/>
                        <a:pt x="1537" y="1"/>
                        <a:pt x="14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3" name="Google Shape;4093;p71"/>
                <p:cNvSpPr/>
                <p:nvPr/>
              </p:nvSpPr>
              <p:spPr>
                <a:xfrm>
                  <a:off x="2607550" y="3219425"/>
                  <a:ext cx="66150" cy="2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6" h="1171" extrusionOk="0">
                      <a:moveTo>
                        <a:pt x="2645" y="776"/>
                      </a:moveTo>
                      <a:cubicBezTo>
                        <a:pt x="2645" y="776"/>
                        <a:pt x="2645" y="776"/>
                        <a:pt x="2645" y="776"/>
                      </a:cubicBezTo>
                      <a:cubicBezTo>
                        <a:pt x="2645" y="776"/>
                        <a:pt x="2645" y="776"/>
                        <a:pt x="2645" y="776"/>
                      </a:cubicBezTo>
                      <a:close/>
                      <a:moveTo>
                        <a:pt x="1561" y="0"/>
                      </a:moveTo>
                      <a:cubicBezTo>
                        <a:pt x="1262" y="0"/>
                        <a:pt x="946" y="79"/>
                        <a:pt x="652" y="130"/>
                      </a:cubicBezTo>
                      <a:cubicBezTo>
                        <a:pt x="428" y="167"/>
                        <a:pt x="220" y="155"/>
                        <a:pt x="0" y="167"/>
                      </a:cubicBezTo>
                      <a:cubicBezTo>
                        <a:pt x="91" y="331"/>
                        <a:pt x="239" y="498"/>
                        <a:pt x="354" y="648"/>
                      </a:cubicBezTo>
                      <a:cubicBezTo>
                        <a:pt x="494" y="831"/>
                        <a:pt x="664" y="985"/>
                        <a:pt x="874" y="1087"/>
                      </a:cubicBezTo>
                      <a:cubicBezTo>
                        <a:pt x="998" y="1148"/>
                        <a:pt x="1122" y="1170"/>
                        <a:pt x="1247" y="1170"/>
                      </a:cubicBezTo>
                      <a:cubicBezTo>
                        <a:pt x="1361" y="1170"/>
                        <a:pt x="1477" y="1152"/>
                        <a:pt x="1597" y="1129"/>
                      </a:cubicBezTo>
                      <a:cubicBezTo>
                        <a:pt x="1724" y="1103"/>
                        <a:pt x="1842" y="1088"/>
                        <a:pt x="1964" y="1044"/>
                      </a:cubicBezTo>
                      <a:lnTo>
                        <a:pt x="2035" y="1021"/>
                      </a:lnTo>
                      <a:cubicBezTo>
                        <a:pt x="2135" y="988"/>
                        <a:pt x="2235" y="961"/>
                        <a:pt x="2327" y="917"/>
                      </a:cubicBezTo>
                      <a:cubicBezTo>
                        <a:pt x="2363" y="901"/>
                        <a:pt x="2572" y="773"/>
                        <a:pt x="2633" y="773"/>
                      </a:cubicBezTo>
                      <a:cubicBezTo>
                        <a:pt x="2638" y="773"/>
                        <a:pt x="2642" y="774"/>
                        <a:pt x="2645" y="776"/>
                      </a:cubicBezTo>
                      <a:lnTo>
                        <a:pt x="2645" y="776"/>
                      </a:lnTo>
                      <a:cubicBezTo>
                        <a:pt x="2414" y="625"/>
                        <a:pt x="2242" y="453"/>
                        <a:pt x="2064" y="243"/>
                      </a:cubicBezTo>
                      <a:cubicBezTo>
                        <a:pt x="1931" y="86"/>
                        <a:pt x="1787" y="1"/>
                        <a:pt x="1573" y="0"/>
                      </a:cubicBezTo>
                      <a:cubicBezTo>
                        <a:pt x="1569" y="0"/>
                        <a:pt x="1565" y="0"/>
                        <a:pt x="156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4" name="Google Shape;4094;p71"/>
                <p:cNvSpPr/>
                <p:nvPr/>
              </p:nvSpPr>
              <p:spPr>
                <a:xfrm>
                  <a:off x="2759850" y="3218400"/>
                  <a:ext cx="57975" cy="3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" h="1455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5" y="185"/>
                        <a:pt x="123" y="390"/>
                        <a:pt x="184" y="570"/>
                      </a:cubicBezTo>
                      <a:cubicBezTo>
                        <a:pt x="259" y="787"/>
                        <a:pt x="371" y="988"/>
                        <a:pt x="539" y="1149"/>
                      </a:cubicBezTo>
                      <a:cubicBezTo>
                        <a:pt x="728" y="1334"/>
                        <a:pt x="957" y="1384"/>
                        <a:pt x="1211" y="1417"/>
                      </a:cubicBezTo>
                      <a:cubicBezTo>
                        <a:pt x="1333" y="1432"/>
                        <a:pt x="1444" y="1453"/>
                        <a:pt x="1567" y="1453"/>
                      </a:cubicBezTo>
                      <a:cubicBezTo>
                        <a:pt x="1573" y="1453"/>
                        <a:pt x="1579" y="1453"/>
                        <a:pt x="1584" y="1453"/>
                      </a:cubicBezTo>
                      <a:lnTo>
                        <a:pt x="1660" y="1453"/>
                      </a:lnTo>
                      <a:cubicBezTo>
                        <a:pt x="1715" y="1453"/>
                        <a:pt x="1769" y="1455"/>
                        <a:pt x="1824" y="1455"/>
                      </a:cubicBezTo>
                      <a:cubicBezTo>
                        <a:pt x="1873" y="1455"/>
                        <a:pt x="1922" y="1453"/>
                        <a:pt x="1972" y="1449"/>
                      </a:cubicBezTo>
                      <a:cubicBezTo>
                        <a:pt x="2005" y="1445"/>
                        <a:pt x="2184" y="1404"/>
                        <a:pt x="2272" y="1404"/>
                      </a:cubicBezTo>
                      <a:cubicBezTo>
                        <a:pt x="2295" y="1404"/>
                        <a:pt x="2312" y="1407"/>
                        <a:pt x="2318" y="1415"/>
                      </a:cubicBezTo>
                      <a:cubicBezTo>
                        <a:pt x="2147" y="1197"/>
                        <a:pt x="2036" y="981"/>
                        <a:pt x="1934" y="726"/>
                      </a:cubicBezTo>
                      <a:cubicBezTo>
                        <a:pt x="1858" y="533"/>
                        <a:pt x="1747" y="407"/>
                        <a:pt x="1546" y="340"/>
                      </a:cubicBezTo>
                      <a:cubicBezTo>
                        <a:pt x="1259" y="243"/>
                        <a:pt x="929" y="218"/>
                        <a:pt x="631" y="171"/>
                      </a:cubicBezTo>
                      <a:cubicBezTo>
                        <a:pt x="407" y="136"/>
                        <a:pt x="214" y="59"/>
                        <a:pt x="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5" name="Google Shape;4095;p71"/>
                <p:cNvSpPr/>
                <p:nvPr/>
              </p:nvSpPr>
              <p:spPr>
                <a:xfrm>
                  <a:off x="2558250" y="3247600"/>
                  <a:ext cx="67525" cy="3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1" h="1300" extrusionOk="0">
                      <a:moveTo>
                        <a:pt x="2700" y="416"/>
                      </a:moveTo>
                      <a:cubicBezTo>
                        <a:pt x="2700" y="416"/>
                        <a:pt x="2700" y="416"/>
                        <a:pt x="2700" y="416"/>
                      </a:cubicBezTo>
                      <a:cubicBezTo>
                        <a:pt x="2700" y="416"/>
                        <a:pt x="2700" y="416"/>
                        <a:pt x="2700" y="416"/>
                      </a:cubicBezTo>
                      <a:close/>
                      <a:moveTo>
                        <a:pt x="1637" y="0"/>
                      </a:moveTo>
                      <a:cubicBezTo>
                        <a:pt x="1571" y="0"/>
                        <a:pt x="1504" y="12"/>
                        <a:pt x="1431" y="37"/>
                      </a:cubicBezTo>
                      <a:cubicBezTo>
                        <a:pt x="1146" y="136"/>
                        <a:pt x="869" y="318"/>
                        <a:pt x="605" y="464"/>
                      </a:cubicBezTo>
                      <a:cubicBezTo>
                        <a:pt x="405" y="574"/>
                        <a:pt x="205" y="631"/>
                        <a:pt x="1" y="715"/>
                      </a:cubicBezTo>
                      <a:cubicBezTo>
                        <a:pt x="140" y="838"/>
                        <a:pt x="337" y="948"/>
                        <a:pt x="494" y="1052"/>
                      </a:cubicBezTo>
                      <a:cubicBezTo>
                        <a:pt x="689" y="1179"/>
                        <a:pt x="899" y="1267"/>
                        <a:pt x="1130" y="1294"/>
                      </a:cubicBezTo>
                      <a:cubicBezTo>
                        <a:pt x="1162" y="1297"/>
                        <a:pt x="1193" y="1299"/>
                        <a:pt x="1223" y="1299"/>
                      </a:cubicBezTo>
                      <a:cubicBezTo>
                        <a:pt x="1444" y="1299"/>
                        <a:pt x="1631" y="1208"/>
                        <a:pt x="1827" y="1094"/>
                      </a:cubicBezTo>
                      <a:cubicBezTo>
                        <a:pt x="1939" y="1030"/>
                        <a:pt x="2044" y="976"/>
                        <a:pt x="2145" y="895"/>
                      </a:cubicBezTo>
                      <a:cubicBezTo>
                        <a:pt x="2166" y="879"/>
                        <a:pt x="2186" y="863"/>
                        <a:pt x="2205" y="848"/>
                      </a:cubicBezTo>
                      <a:cubicBezTo>
                        <a:pt x="2289" y="785"/>
                        <a:pt x="2374" y="726"/>
                        <a:pt x="2446" y="655"/>
                      </a:cubicBezTo>
                      <a:cubicBezTo>
                        <a:pt x="2477" y="626"/>
                        <a:pt x="2649" y="415"/>
                        <a:pt x="2697" y="415"/>
                      </a:cubicBezTo>
                      <a:cubicBezTo>
                        <a:pt x="2698" y="415"/>
                        <a:pt x="2699" y="415"/>
                        <a:pt x="2700" y="416"/>
                      </a:cubicBezTo>
                      <a:lnTo>
                        <a:pt x="2700" y="416"/>
                      </a:lnTo>
                      <a:cubicBezTo>
                        <a:pt x="2433" y="349"/>
                        <a:pt x="2212" y="247"/>
                        <a:pt x="1975" y="105"/>
                      </a:cubicBezTo>
                      <a:cubicBezTo>
                        <a:pt x="1861" y="38"/>
                        <a:pt x="1753" y="0"/>
                        <a:pt x="163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6" name="Google Shape;4096;p71"/>
                <p:cNvSpPr/>
                <p:nvPr/>
              </p:nvSpPr>
              <p:spPr>
                <a:xfrm>
                  <a:off x="2829525" y="3249700"/>
                  <a:ext cx="66450" cy="2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8" h="1174" extrusionOk="0">
                      <a:moveTo>
                        <a:pt x="1581" y="0"/>
                      </a:moveTo>
                      <a:cubicBezTo>
                        <a:pt x="1578" y="0"/>
                        <a:pt x="1576" y="0"/>
                        <a:pt x="1573" y="0"/>
                      </a:cubicBezTo>
                      <a:cubicBezTo>
                        <a:pt x="1269" y="3"/>
                        <a:pt x="950" y="89"/>
                        <a:pt x="653" y="143"/>
                      </a:cubicBezTo>
                      <a:cubicBezTo>
                        <a:pt x="428" y="185"/>
                        <a:pt x="221" y="175"/>
                        <a:pt x="1" y="191"/>
                      </a:cubicBezTo>
                      <a:cubicBezTo>
                        <a:pt x="95" y="353"/>
                        <a:pt x="246" y="519"/>
                        <a:pt x="363" y="667"/>
                      </a:cubicBezTo>
                      <a:cubicBezTo>
                        <a:pt x="507" y="849"/>
                        <a:pt x="679" y="1000"/>
                        <a:pt x="889" y="1098"/>
                      </a:cubicBezTo>
                      <a:cubicBezTo>
                        <a:pt x="1009" y="1154"/>
                        <a:pt x="1127" y="1174"/>
                        <a:pt x="1246" y="1174"/>
                      </a:cubicBezTo>
                      <a:cubicBezTo>
                        <a:pt x="1365" y="1174"/>
                        <a:pt x="1486" y="1154"/>
                        <a:pt x="1612" y="1127"/>
                      </a:cubicBezTo>
                      <a:cubicBezTo>
                        <a:pt x="1740" y="1101"/>
                        <a:pt x="1856" y="1084"/>
                        <a:pt x="1978" y="1038"/>
                      </a:cubicBezTo>
                      <a:cubicBezTo>
                        <a:pt x="2002" y="1029"/>
                        <a:pt x="2026" y="1020"/>
                        <a:pt x="2050" y="1013"/>
                      </a:cubicBezTo>
                      <a:cubicBezTo>
                        <a:pt x="2148" y="979"/>
                        <a:pt x="2247" y="950"/>
                        <a:pt x="2342" y="907"/>
                      </a:cubicBezTo>
                      <a:cubicBezTo>
                        <a:pt x="2378" y="889"/>
                        <a:pt x="2587" y="757"/>
                        <a:pt x="2646" y="757"/>
                      </a:cubicBezTo>
                      <a:cubicBezTo>
                        <a:pt x="2651" y="757"/>
                        <a:pt x="2655" y="758"/>
                        <a:pt x="2657" y="759"/>
                      </a:cubicBezTo>
                      <a:cubicBezTo>
                        <a:pt x="2424" y="613"/>
                        <a:pt x="2248" y="444"/>
                        <a:pt x="2068" y="236"/>
                      </a:cubicBezTo>
                      <a:cubicBezTo>
                        <a:pt x="1933" y="82"/>
                        <a:pt x="1790" y="0"/>
                        <a:pt x="15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097" name="Google Shape;4097;p71"/>
            <p:cNvGrpSpPr/>
            <p:nvPr/>
          </p:nvGrpSpPr>
          <p:grpSpPr>
            <a:xfrm>
              <a:off x="939742" y="3497917"/>
              <a:ext cx="2006631" cy="595536"/>
              <a:chOff x="2350875" y="3708000"/>
              <a:chExt cx="960800" cy="285150"/>
            </a:xfrm>
          </p:grpSpPr>
          <p:sp>
            <p:nvSpPr>
              <p:cNvPr id="4098" name="Google Shape;4098;p71"/>
              <p:cNvSpPr/>
              <p:nvPr/>
            </p:nvSpPr>
            <p:spPr>
              <a:xfrm>
                <a:off x="2350875" y="3708000"/>
                <a:ext cx="960800" cy="285150"/>
              </a:xfrm>
              <a:custGeom>
                <a:avLst/>
                <a:gdLst/>
                <a:ahLst/>
                <a:cxnLst/>
                <a:rect l="l" t="t" r="r" b="b"/>
                <a:pathLst>
                  <a:path w="38432" h="11406" extrusionOk="0">
                    <a:moveTo>
                      <a:pt x="0" y="1"/>
                    </a:moveTo>
                    <a:lnTo>
                      <a:pt x="0" y="11405"/>
                    </a:lnTo>
                    <a:lnTo>
                      <a:pt x="38431" y="11405"/>
                    </a:lnTo>
                    <a:lnTo>
                      <a:pt x="3843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9" name="Google Shape;4099;p71"/>
              <p:cNvSpPr/>
              <p:nvPr/>
            </p:nvSpPr>
            <p:spPr>
              <a:xfrm>
                <a:off x="2589325" y="3774550"/>
                <a:ext cx="576325" cy="152100"/>
              </a:xfrm>
              <a:custGeom>
                <a:avLst/>
                <a:gdLst/>
                <a:ahLst/>
                <a:cxnLst/>
                <a:rect l="l" t="t" r="r" b="b"/>
                <a:pathLst>
                  <a:path w="23053" h="6084" extrusionOk="0">
                    <a:moveTo>
                      <a:pt x="1" y="1"/>
                    </a:moveTo>
                    <a:lnTo>
                      <a:pt x="1" y="6083"/>
                    </a:lnTo>
                    <a:lnTo>
                      <a:pt x="23052" y="6083"/>
                    </a:lnTo>
                    <a:lnTo>
                      <a:pt x="23052" y="1"/>
                    </a:lnTo>
                    <a:close/>
                  </a:path>
                </a:pathLst>
              </a:custGeom>
              <a:solidFill>
                <a:srgbClr val="233766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0" name="Google Shape;4100;p71"/>
              <p:cNvSpPr/>
              <p:nvPr/>
            </p:nvSpPr>
            <p:spPr>
              <a:xfrm>
                <a:off x="2620300" y="3796600"/>
                <a:ext cx="518375" cy="108025"/>
              </a:xfrm>
              <a:custGeom>
                <a:avLst/>
                <a:gdLst/>
                <a:ahLst/>
                <a:cxnLst/>
                <a:rect l="l" t="t" r="r" b="b"/>
                <a:pathLst>
                  <a:path w="20735" h="4321" extrusionOk="0">
                    <a:moveTo>
                      <a:pt x="144" y="0"/>
                    </a:moveTo>
                    <a:cubicBezTo>
                      <a:pt x="144" y="79"/>
                      <a:pt x="79" y="143"/>
                      <a:pt x="0" y="143"/>
                    </a:cubicBezTo>
                    <a:lnTo>
                      <a:pt x="0" y="4177"/>
                    </a:lnTo>
                    <a:cubicBezTo>
                      <a:pt x="79" y="4177"/>
                      <a:pt x="144" y="4241"/>
                      <a:pt x="144" y="4320"/>
                    </a:cubicBezTo>
                    <a:lnTo>
                      <a:pt x="20593" y="4320"/>
                    </a:lnTo>
                    <a:cubicBezTo>
                      <a:pt x="20593" y="4241"/>
                      <a:pt x="20657" y="4177"/>
                      <a:pt x="20735" y="4177"/>
                    </a:cubicBezTo>
                    <a:lnTo>
                      <a:pt x="20735" y="143"/>
                    </a:lnTo>
                    <a:cubicBezTo>
                      <a:pt x="20657" y="143"/>
                      <a:pt x="20593" y="79"/>
                      <a:pt x="205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1" name="Google Shape;4101;p71"/>
              <p:cNvSpPr/>
              <p:nvPr/>
            </p:nvSpPr>
            <p:spPr>
              <a:xfrm>
                <a:off x="2433350" y="3708000"/>
                <a:ext cx="58250" cy="285150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1406" extrusionOk="0">
                    <a:moveTo>
                      <a:pt x="1" y="1"/>
                    </a:moveTo>
                    <a:lnTo>
                      <a:pt x="1" y="11405"/>
                    </a:lnTo>
                    <a:lnTo>
                      <a:pt x="2329" y="11405"/>
                    </a:lnTo>
                    <a:lnTo>
                      <a:pt x="2329" y="1"/>
                    </a:lnTo>
                    <a:close/>
                  </a:path>
                </a:pathLst>
              </a:custGeom>
              <a:solidFill>
                <a:srgbClr val="233766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2" name="Google Shape;4102;p71"/>
              <p:cNvSpPr/>
              <p:nvPr/>
            </p:nvSpPr>
            <p:spPr>
              <a:xfrm>
                <a:off x="2516300" y="3708000"/>
                <a:ext cx="29150" cy="285150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06" extrusionOk="0">
                    <a:moveTo>
                      <a:pt x="1" y="1"/>
                    </a:moveTo>
                    <a:lnTo>
                      <a:pt x="1" y="11405"/>
                    </a:lnTo>
                    <a:lnTo>
                      <a:pt x="1165" y="11405"/>
                    </a:lnTo>
                    <a:lnTo>
                      <a:pt x="1165" y="1"/>
                    </a:lnTo>
                    <a:close/>
                  </a:path>
                </a:pathLst>
              </a:custGeom>
              <a:solidFill>
                <a:srgbClr val="233766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3" name="Google Shape;4103;p71"/>
              <p:cNvSpPr/>
              <p:nvPr/>
            </p:nvSpPr>
            <p:spPr>
              <a:xfrm>
                <a:off x="3255100" y="3708000"/>
                <a:ext cx="29150" cy="285150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06" extrusionOk="0">
                    <a:moveTo>
                      <a:pt x="1" y="1"/>
                    </a:moveTo>
                    <a:lnTo>
                      <a:pt x="1" y="11405"/>
                    </a:lnTo>
                    <a:lnTo>
                      <a:pt x="1166" y="11405"/>
                    </a:lnTo>
                    <a:lnTo>
                      <a:pt x="1166" y="1"/>
                    </a:lnTo>
                    <a:close/>
                  </a:path>
                </a:pathLst>
              </a:custGeom>
              <a:solidFill>
                <a:srgbClr val="233766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4" name="Google Shape;4104;p71"/>
              <p:cNvSpPr/>
              <p:nvPr/>
            </p:nvSpPr>
            <p:spPr>
              <a:xfrm>
                <a:off x="2700775" y="3821875"/>
                <a:ext cx="377000" cy="57450"/>
              </a:xfrm>
              <a:custGeom>
                <a:avLst/>
                <a:gdLst/>
                <a:ahLst/>
                <a:cxnLst/>
                <a:rect l="l" t="t" r="r" b="b"/>
                <a:pathLst>
                  <a:path w="15080" h="2298" extrusionOk="0">
                    <a:moveTo>
                      <a:pt x="707" y="0"/>
                    </a:moveTo>
                    <a:cubicBezTo>
                      <a:pt x="375" y="0"/>
                      <a:pt x="110" y="133"/>
                      <a:pt x="140" y="553"/>
                    </a:cubicBezTo>
                    <a:cubicBezTo>
                      <a:pt x="161" y="847"/>
                      <a:pt x="413" y="1130"/>
                      <a:pt x="700" y="1168"/>
                    </a:cubicBezTo>
                    <a:cubicBezTo>
                      <a:pt x="251" y="1314"/>
                      <a:pt x="1" y="1856"/>
                      <a:pt x="520" y="2150"/>
                    </a:cubicBezTo>
                    <a:cubicBezTo>
                      <a:pt x="702" y="2252"/>
                      <a:pt x="879" y="2297"/>
                      <a:pt x="1050" y="2297"/>
                    </a:cubicBezTo>
                    <a:cubicBezTo>
                      <a:pt x="1522" y="2297"/>
                      <a:pt x="1947" y="1959"/>
                      <a:pt x="2280" y="1568"/>
                    </a:cubicBezTo>
                    <a:cubicBezTo>
                      <a:pt x="2432" y="1390"/>
                      <a:pt x="2563" y="1200"/>
                      <a:pt x="2673" y="1027"/>
                    </a:cubicBezTo>
                    <a:cubicBezTo>
                      <a:pt x="2726" y="942"/>
                      <a:pt x="1860" y="338"/>
                      <a:pt x="1764" y="288"/>
                    </a:cubicBezTo>
                    <a:cubicBezTo>
                      <a:pt x="1547" y="171"/>
                      <a:pt x="1084" y="0"/>
                      <a:pt x="707" y="0"/>
                    </a:cubicBezTo>
                    <a:close/>
                    <a:moveTo>
                      <a:pt x="4824" y="1"/>
                    </a:moveTo>
                    <a:cubicBezTo>
                      <a:pt x="4492" y="1"/>
                      <a:pt x="4227" y="134"/>
                      <a:pt x="4256" y="555"/>
                    </a:cubicBezTo>
                    <a:cubicBezTo>
                      <a:pt x="4278" y="849"/>
                      <a:pt x="4530" y="1132"/>
                      <a:pt x="4817" y="1170"/>
                    </a:cubicBezTo>
                    <a:cubicBezTo>
                      <a:pt x="4369" y="1314"/>
                      <a:pt x="4117" y="1857"/>
                      <a:pt x="4637" y="2151"/>
                    </a:cubicBezTo>
                    <a:cubicBezTo>
                      <a:pt x="4818" y="2253"/>
                      <a:pt x="4995" y="2297"/>
                      <a:pt x="5166" y="2297"/>
                    </a:cubicBezTo>
                    <a:cubicBezTo>
                      <a:pt x="5638" y="2297"/>
                      <a:pt x="6064" y="1960"/>
                      <a:pt x="6397" y="1569"/>
                    </a:cubicBezTo>
                    <a:cubicBezTo>
                      <a:pt x="6550" y="1390"/>
                      <a:pt x="6681" y="1200"/>
                      <a:pt x="6790" y="1028"/>
                    </a:cubicBezTo>
                    <a:cubicBezTo>
                      <a:pt x="6844" y="943"/>
                      <a:pt x="5975" y="339"/>
                      <a:pt x="5881" y="289"/>
                    </a:cubicBezTo>
                    <a:cubicBezTo>
                      <a:pt x="5664" y="172"/>
                      <a:pt x="5201" y="1"/>
                      <a:pt x="4824" y="1"/>
                    </a:cubicBezTo>
                    <a:close/>
                    <a:moveTo>
                      <a:pt x="8942" y="1"/>
                    </a:moveTo>
                    <a:cubicBezTo>
                      <a:pt x="8610" y="1"/>
                      <a:pt x="8345" y="134"/>
                      <a:pt x="8374" y="555"/>
                    </a:cubicBezTo>
                    <a:cubicBezTo>
                      <a:pt x="8396" y="849"/>
                      <a:pt x="8648" y="1132"/>
                      <a:pt x="8935" y="1170"/>
                    </a:cubicBezTo>
                    <a:cubicBezTo>
                      <a:pt x="8487" y="1314"/>
                      <a:pt x="8235" y="1857"/>
                      <a:pt x="8755" y="2151"/>
                    </a:cubicBezTo>
                    <a:cubicBezTo>
                      <a:pt x="8936" y="2253"/>
                      <a:pt x="9113" y="2297"/>
                      <a:pt x="9284" y="2297"/>
                    </a:cubicBezTo>
                    <a:cubicBezTo>
                      <a:pt x="9756" y="2297"/>
                      <a:pt x="10182" y="1960"/>
                      <a:pt x="10515" y="1569"/>
                    </a:cubicBezTo>
                    <a:cubicBezTo>
                      <a:pt x="10667" y="1390"/>
                      <a:pt x="10799" y="1200"/>
                      <a:pt x="10908" y="1028"/>
                    </a:cubicBezTo>
                    <a:cubicBezTo>
                      <a:pt x="10962" y="943"/>
                      <a:pt x="10093" y="339"/>
                      <a:pt x="9999" y="289"/>
                    </a:cubicBezTo>
                    <a:cubicBezTo>
                      <a:pt x="9781" y="172"/>
                      <a:pt x="9319" y="1"/>
                      <a:pt x="8942" y="1"/>
                    </a:cubicBezTo>
                    <a:close/>
                    <a:moveTo>
                      <a:pt x="13060" y="1"/>
                    </a:moveTo>
                    <a:cubicBezTo>
                      <a:pt x="12728" y="1"/>
                      <a:pt x="12463" y="134"/>
                      <a:pt x="12492" y="555"/>
                    </a:cubicBezTo>
                    <a:cubicBezTo>
                      <a:pt x="12514" y="849"/>
                      <a:pt x="12766" y="1132"/>
                      <a:pt x="13053" y="1170"/>
                    </a:cubicBezTo>
                    <a:cubicBezTo>
                      <a:pt x="12604" y="1314"/>
                      <a:pt x="12353" y="1857"/>
                      <a:pt x="12873" y="2151"/>
                    </a:cubicBezTo>
                    <a:cubicBezTo>
                      <a:pt x="13054" y="2253"/>
                      <a:pt x="13231" y="2297"/>
                      <a:pt x="13402" y="2297"/>
                    </a:cubicBezTo>
                    <a:cubicBezTo>
                      <a:pt x="13874" y="2297"/>
                      <a:pt x="14300" y="1960"/>
                      <a:pt x="14632" y="1569"/>
                    </a:cubicBezTo>
                    <a:cubicBezTo>
                      <a:pt x="14785" y="1390"/>
                      <a:pt x="14917" y="1200"/>
                      <a:pt x="15026" y="1028"/>
                    </a:cubicBezTo>
                    <a:cubicBezTo>
                      <a:pt x="15079" y="943"/>
                      <a:pt x="14211" y="339"/>
                      <a:pt x="14117" y="289"/>
                    </a:cubicBezTo>
                    <a:cubicBezTo>
                      <a:pt x="13899" y="172"/>
                      <a:pt x="13436" y="1"/>
                      <a:pt x="130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5" name="Google Shape;4105;p71"/>
              <p:cNvSpPr/>
              <p:nvPr/>
            </p:nvSpPr>
            <p:spPr>
              <a:xfrm>
                <a:off x="3200425" y="3729375"/>
                <a:ext cx="21925" cy="247975"/>
              </a:xfrm>
              <a:custGeom>
                <a:avLst/>
                <a:gdLst/>
                <a:ahLst/>
                <a:cxnLst/>
                <a:rect l="l" t="t" r="r" b="b"/>
                <a:pathLst>
                  <a:path w="877" h="9919" extrusionOk="0">
                    <a:moveTo>
                      <a:pt x="438" y="0"/>
                    </a:moveTo>
                    <a:cubicBezTo>
                      <a:pt x="197" y="0"/>
                      <a:pt x="1" y="196"/>
                      <a:pt x="1" y="438"/>
                    </a:cubicBezTo>
                    <a:cubicBezTo>
                      <a:pt x="1" y="678"/>
                      <a:pt x="196" y="875"/>
                      <a:pt x="438" y="875"/>
                    </a:cubicBezTo>
                    <a:cubicBezTo>
                      <a:pt x="680" y="875"/>
                      <a:pt x="877" y="678"/>
                      <a:pt x="876" y="438"/>
                    </a:cubicBezTo>
                    <a:cubicBezTo>
                      <a:pt x="876" y="197"/>
                      <a:pt x="680" y="0"/>
                      <a:pt x="438" y="0"/>
                    </a:cubicBezTo>
                    <a:close/>
                    <a:moveTo>
                      <a:pt x="439" y="1808"/>
                    </a:moveTo>
                    <a:cubicBezTo>
                      <a:pt x="197" y="1808"/>
                      <a:pt x="3" y="2005"/>
                      <a:pt x="3" y="2245"/>
                    </a:cubicBezTo>
                    <a:cubicBezTo>
                      <a:pt x="3" y="2487"/>
                      <a:pt x="199" y="2683"/>
                      <a:pt x="439" y="2683"/>
                    </a:cubicBezTo>
                    <a:cubicBezTo>
                      <a:pt x="440" y="2683"/>
                      <a:pt x="441" y="2683"/>
                      <a:pt x="441" y="2683"/>
                    </a:cubicBezTo>
                    <a:cubicBezTo>
                      <a:pt x="681" y="2683"/>
                      <a:pt x="877" y="2486"/>
                      <a:pt x="877" y="2245"/>
                    </a:cubicBezTo>
                    <a:cubicBezTo>
                      <a:pt x="877" y="2003"/>
                      <a:pt x="680" y="1808"/>
                      <a:pt x="439" y="1808"/>
                    </a:cubicBezTo>
                    <a:close/>
                    <a:moveTo>
                      <a:pt x="439" y="3616"/>
                    </a:moveTo>
                    <a:cubicBezTo>
                      <a:pt x="197" y="3616"/>
                      <a:pt x="3" y="3813"/>
                      <a:pt x="3" y="4054"/>
                    </a:cubicBezTo>
                    <a:cubicBezTo>
                      <a:pt x="3" y="4296"/>
                      <a:pt x="199" y="4491"/>
                      <a:pt x="439" y="4491"/>
                    </a:cubicBezTo>
                    <a:cubicBezTo>
                      <a:pt x="680" y="4491"/>
                      <a:pt x="877" y="4296"/>
                      <a:pt x="877" y="4054"/>
                    </a:cubicBezTo>
                    <a:cubicBezTo>
                      <a:pt x="877" y="3812"/>
                      <a:pt x="680" y="3616"/>
                      <a:pt x="439" y="3616"/>
                    </a:cubicBezTo>
                    <a:close/>
                    <a:moveTo>
                      <a:pt x="439" y="5426"/>
                    </a:moveTo>
                    <a:cubicBezTo>
                      <a:pt x="197" y="5426"/>
                      <a:pt x="3" y="5622"/>
                      <a:pt x="3" y="5862"/>
                    </a:cubicBezTo>
                    <a:cubicBezTo>
                      <a:pt x="3" y="6105"/>
                      <a:pt x="199" y="6300"/>
                      <a:pt x="439" y="6300"/>
                    </a:cubicBezTo>
                    <a:cubicBezTo>
                      <a:pt x="680" y="6300"/>
                      <a:pt x="877" y="6105"/>
                      <a:pt x="877" y="5862"/>
                    </a:cubicBezTo>
                    <a:cubicBezTo>
                      <a:pt x="877" y="5621"/>
                      <a:pt x="680" y="5426"/>
                      <a:pt x="439" y="5426"/>
                    </a:cubicBezTo>
                    <a:close/>
                    <a:moveTo>
                      <a:pt x="439" y="7235"/>
                    </a:moveTo>
                    <a:cubicBezTo>
                      <a:pt x="197" y="7235"/>
                      <a:pt x="3" y="7432"/>
                      <a:pt x="3" y="7672"/>
                    </a:cubicBezTo>
                    <a:cubicBezTo>
                      <a:pt x="3" y="7914"/>
                      <a:pt x="199" y="8109"/>
                      <a:pt x="439" y="8109"/>
                    </a:cubicBezTo>
                    <a:cubicBezTo>
                      <a:pt x="680" y="8109"/>
                      <a:pt x="877" y="7914"/>
                      <a:pt x="877" y="7672"/>
                    </a:cubicBezTo>
                    <a:cubicBezTo>
                      <a:pt x="877" y="7429"/>
                      <a:pt x="680" y="7235"/>
                      <a:pt x="439" y="7235"/>
                    </a:cubicBezTo>
                    <a:close/>
                    <a:moveTo>
                      <a:pt x="439" y="9043"/>
                    </a:moveTo>
                    <a:cubicBezTo>
                      <a:pt x="197" y="9043"/>
                      <a:pt x="3" y="9240"/>
                      <a:pt x="3" y="9481"/>
                    </a:cubicBezTo>
                    <a:cubicBezTo>
                      <a:pt x="3" y="9723"/>
                      <a:pt x="199" y="9918"/>
                      <a:pt x="439" y="9918"/>
                    </a:cubicBezTo>
                    <a:cubicBezTo>
                      <a:pt x="680" y="9918"/>
                      <a:pt x="877" y="9723"/>
                      <a:pt x="877" y="9481"/>
                    </a:cubicBezTo>
                    <a:cubicBezTo>
                      <a:pt x="877" y="9239"/>
                      <a:pt x="680" y="9043"/>
                      <a:pt x="439" y="90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6" name="Google Shape;4106;p71"/>
              <p:cNvSpPr/>
              <p:nvPr/>
            </p:nvSpPr>
            <p:spPr>
              <a:xfrm>
                <a:off x="2452575" y="3728700"/>
                <a:ext cx="337375" cy="98325"/>
              </a:xfrm>
              <a:custGeom>
                <a:avLst/>
                <a:gdLst/>
                <a:ahLst/>
                <a:cxnLst/>
                <a:rect l="l" t="t" r="r" b="b"/>
                <a:pathLst>
                  <a:path w="13495" h="3933" extrusionOk="0">
                    <a:moveTo>
                      <a:pt x="448" y="1"/>
                    </a:moveTo>
                    <a:cubicBezTo>
                      <a:pt x="384" y="1"/>
                      <a:pt x="317" y="4"/>
                      <a:pt x="247" y="12"/>
                    </a:cubicBezTo>
                    <a:cubicBezTo>
                      <a:pt x="573" y="770"/>
                      <a:pt x="1203" y="880"/>
                      <a:pt x="1547" y="880"/>
                    </a:cubicBezTo>
                    <a:cubicBezTo>
                      <a:pt x="1592" y="880"/>
                      <a:pt x="1633" y="878"/>
                      <a:pt x="1667" y="875"/>
                    </a:cubicBezTo>
                    <a:cubicBezTo>
                      <a:pt x="1969" y="1030"/>
                      <a:pt x="2281" y="1161"/>
                      <a:pt x="2592" y="1263"/>
                    </a:cubicBezTo>
                    <a:cubicBezTo>
                      <a:pt x="2229" y="1304"/>
                      <a:pt x="1853" y="1383"/>
                      <a:pt x="1453" y="1502"/>
                    </a:cubicBezTo>
                    <a:cubicBezTo>
                      <a:pt x="1416" y="1499"/>
                      <a:pt x="1372" y="1497"/>
                      <a:pt x="1322" y="1497"/>
                    </a:cubicBezTo>
                    <a:cubicBezTo>
                      <a:pt x="980" y="1497"/>
                      <a:pt x="376" y="1604"/>
                      <a:pt x="1" y="2288"/>
                    </a:cubicBezTo>
                    <a:cubicBezTo>
                      <a:pt x="124" y="2314"/>
                      <a:pt x="238" y="2326"/>
                      <a:pt x="345" y="2326"/>
                    </a:cubicBezTo>
                    <a:cubicBezTo>
                      <a:pt x="1034" y="2326"/>
                      <a:pt x="1396" y="1844"/>
                      <a:pt x="1526" y="1625"/>
                    </a:cubicBezTo>
                    <a:cubicBezTo>
                      <a:pt x="2041" y="1473"/>
                      <a:pt x="2511" y="1392"/>
                      <a:pt x="2971" y="1372"/>
                    </a:cubicBezTo>
                    <a:cubicBezTo>
                      <a:pt x="2975" y="1374"/>
                      <a:pt x="2980" y="1375"/>
                      <a:pt x="2985" y="1376"/>
                    </a:cubicBezTo>
                    <a:cubicBezTo>
                      <a:pt x="2990" y="1378"/>
                      <a:pt x="2996" y="1379"/>
                      <a:pt x="3001" y="1379"/>
                    </a:cubicBezTo>
                    <a:cubicBezTo>
                      <a:pt x="3012" y="1379"/>
                      <a:pt x="3022" y="1375"/>
                      <a:pt x="3033" y="1371"/>
                    </a:cubicBezTo>
                    <a:cubicBezTo>
                      <a:pt x="3088" y="1369"/>
                      <a:pt x="3143" y="1368"/>
                      <a:pt x="3198" y="1368"/>
                    </a:cubicBezTo>
                    <a:cubicBezTo>
                      <a:pt x="3549" y="1368"/>
                      <a:pt x="3896" y="1404"/>
                      <a:pt x="4252" y="1477"/>
                    </a:cubicBezTo>
                    <a:cubicBezTo>
                      <a:pt x="4277" y="1483"/>
                      <a:pt x="4302" y="1489"/>
                      <a:pt x="4327" y="1495"/>
                    </a:cubicBezTo>
                    <a:cubicBezTo>
                      <a:pt x="3739" y="1582"/>
                      <a:pt x="3287" y="1969"/>
                      <a:pt x="2847" y="2349"/>
                    </a:cubicBezTo>
                    <a:cubicBezTo>
                      <a:pt x="2822" y="2370"/>
                      <a:pt x="2800" y="2390"/>
                      <a:pt x="2776" y="2411"/>
                    </a:cubicBezTo>
                    <a:cubicBezTo>
                      <a:pt x="2472" y="2439"/>
                      <a:pt x="1780" y="2593"/>
                      <a:pt x="1484" y="3412"/>
                    </a:cubicBezTo>
                    <a:cubicBezTo>
                      <a:pt x="1517" y="3414"/>
                      <a:pt x="1548" y="3415"/>
                      <a:pt x="1579" y="3415"/>
                    </a:cubicBezTo>
                    <a:cubicBezTo>
                      <a:pt x="2481" y="3415"/>
                      <a:pt x="2813" y="2726"/>
                      <a:pt x="2900" y="2487"/>
                    </a:cubicBezTo>
                    <a:cubicBezTo>
                      <a:pt x="2912" y="2476"/>
                      <a:pt x="2926" y="2466"/>
                      <a:pt x="2938" y="2455"/>
                    </a:cubicBezTo>
                    <a:cubicBezTo>
                      <a:pt x="3436" y="2025"/>
                      <a:pt x="3909" y="1616"/>
                      <a:pt x="4566" y="1616"/>
                    </a:cubicBezTo>
                    <a:cubicBezTo>
                      <a:pt x="4670" y="1616"/>
                      <a:pt x="4778" y="1626"/>
                      <a:pt x="4891" y="1648"/>
                    </a:cubicBezTo>
                    <a:cubicBezTo>
                      <a:pt x="4895" y="1648"/>
                      <a:pt x="4899" y="1648"/>
                      <a:pt x="4902" y="1648"/>
                    </a:cubicBezTo>
                    <a:cubicBezTo>
                      <a:pt x="4906" y="1648"/>
                      <a:pt x="4909" y="1648"/>
                      <a:pt x="4912" y="1648"/>
                    </a:cubicBezTo>
                    <a:cubicBezTo>
                      <a:pt x="5440" y="1803"/>
                      <a:pt x="5956" y="2001"/>
                      <a:pt x="6450" y="2197"/>
                    </a:cubicBezTo>
                    <a:cubicBezTo>
                      <a:pt x="6735" y="2310"/>
                      <a:pt x="7017" y="2465"/>
                      <a:pt x="7288" y="2614"/>
                    </a:cubicBezTo>
                    <a:cubicBezTo>
                      <a:pt x="7673" y="2827"/>
                      <a:pt x="8072" y="3044"/>
                      <a:pt x="8500" y="3159"/>
                    </a:cubicBezTo>
                    <a:cubicBezTo>
                      <a:pt x="8667" y="3203"/>
                      <a:pt x="8839" y="3216"/>
                      <a:pt x="9012" y="3216"/>
                    </a:cubicBezTo>
                    <a:cubicBezTo>
                      <a:pt x="9069" y="3216"/>
                      <a:pt x="9128" y="3213"/>
                      <a:pt x="9185" y="3210"/>
                    </a:cubicBezTo>
                    <a:lnTo>
                      <a:pt x="9185" y="3210"/>
                    </a:lnTo>
                    <a:cubicBezTo>
                      <a:pt x="9039" y="3250"/>
                      <a:pt x="8891" y="3289"/>
                      <a:pt x="8748" y="3330"/>
                    </a:cubicBezTo>
                    <a:cubicBezTo>
                      <a:pt x="8419" y="3421"/>
                      <a:pt x="8079" y="3515"/>
                      <a:pt x="7736" y="3582"/>
                    </a:cubicBezTo>
                    <a:cubicBezTo>
                      <a:pt x="7534" y="3622"/>
                      <a:pt x="7341" y="3640"/>
                      <a:pt x="7154" y="3640"/>
                    </a:cubicBezTo>
                    <a:cubicBezTo>
                      <a:pt x="6522" y="3640"/>
                      <a:pt x="5958" y="3437"/>
                      <a:pt x="5360" y="3178"/>
                    </a:cubicBezTo>
                    <a:cubicBezTo>
                      <a:pt x="5231" y="2965"/>
                      <a:pt x="4841" y="2443"/>
                      <a:pt x="4089" y="2443"/>
                    </a:cubicBezTo>
                    <a:cubicBezTo>
                      <a:pt x="4012" y="2443"/>
                      <a:pt x="3932" y="2449"/>
                      <a:pt x="3847" y="2460"/>
                    </a:cubicBezTo>
                    <a:cubicBezTo>
                      <a:pt x="4177" y="3179"/>
                      <a:pt x="4771" y="3296"/>
                      <a:pt x="5124" y="3296"/>
                    </a:cubicBezTo>
                    <a:cubicBezTo>
                      <a:pt x="5177" y="3296"/>
                      <a:pt x="5225" y="3293"/>
                      <a:pt x="5265" y="3289"/>
                    </a:cubicBezTo>
                    <a:cubicBezTo>
                      <a:pt x="5893" y="3563"/>
                      <a:pt x="6484" y="3780"/>
                      <a:pt x="7152" y="3780"/>
                    </a:cubicBezTo>
                    <a:cubicBezTo>
                      <a:pt x="7348" y="3780"/>
                      <a:pt x="7551" y="3762"/>
                      <a:pt x="7763" y="3720"/>
                    </a:cubicBezTo>
                    <a:cubicBezTo>
                      <a:pt x="8111" y="3652"/>
                      <a:pt x="8454" y="3557"/>
                      <a:pt x="8785" y="3465"/>
                    </a:cubicBezTo>
                    <a:cubicBezTo>
                      <a:pt x="9117" y="3373"/>
                      <a:pt x="9461" y="3275"/>
                      <a:pt x="9807" y="3209"/>
                    </a:cubicBezTo>
                    <a:cubicBezTo>
                      <a:pt x="9860" y="3198"/>
                      <a:pt x="9916" y="3189"/>
                      <a:pt x="9969" y="3179"/>
                    </a:cubicBezTo>
                    <a:lnTo>
                      <a:pt x="9971" y="3179"/>
                    </a:lnTo>
                    <a:cubicBezTo>
                      <a:pt x="9981" y="3179"/>
                      <a:pt x="9991" y="3177"/>
                      <a:pt x="9998" y="3175"/>
                    </a:cubicBezTo>
                    <a:cubicBezTo>
                      <a:pt x="10367" y="3110"/>
                      <a:pt x="10740" y="3064"/>
                      <a:pt x="11112" y="3064"/>
                    </a:cubicBezTo>
                    <a:cubicBezTo>
                      <a:pt x="11891" y="3064"/>
                      <a:pt x="12663" y="3266"/>
                      <a:pt x="13366" y="3914"/>
                    </a:cubicBezTo>
                    <a:cubicBezTo>
                      <a:pt x="13379" y="3926"/>
                      <a:pt x="13397" y="3932"/>
                      <a:pt x="13413" y="3932"/>
                    </a:cubicBezTo>
                    <a:cubicBezTo>
                      <a:pt x="13431" y="3932"/>
                      <a:pt x="13451" y="3925"/>
                      <a:pt x="13464" y="3910"/>
                    </a:cubicBezTo>
                    <a:cubicBezTo>
                      <a:pt x="13495" y="3877"/>
                      <a:pt x="13494" y="3833"/>
                      <a:pt x="13464" y="3807"/>
                    </a:cubicBezTo>
                    <a:cubicBezTo>
                      <a:pt x="12870" y="3260"/>
                      <a:pt x="12219" y="3022"/>
                      <a:pt x="11565" y="2949"/>
                    </a:cubicBezTo>
                    <a:cubicBezTo>
                      <a:pt x="11561" y="2935"/>
                      <a:pt x="11553" y="2922"/>
                      <a:pt x="11539" y="2914"/>
                    </a:cubicBezTo>
                    <a:cubicBezTo>
                      <a:pt x="11425" y="2834"/>
                      <a:pt x="11291" y="2678"/>
                      <a:pt x="11160" y="2526"/>
                    </a:cubicBezTo>
                    <a:cubicBezTo>
                      <a:pt x="11068" y="2419"/>
                      <a:pt x="10981" y="2317"/>
                      <a:pt x="10903" y="2248"/>
                    </a:cubicBezTo>
                    <a:cubicBezTo>
                      <a:pt x="10646" y="2012"/>
                      <a:pt x="10325" y="1852"/>
                      <a:pt x="10007" y="1735"/>
                    </a:cubicBezTo>
                    <a:cubicBezTo>
                      <a:pt x="9849" y="1609"/>
                      <a:pt x="9513" y="1391"/>
                      <a:pt x="9065" y="1391"/>
                    </a:cubicBezTo>
                    <a:cubicBezTo>
                      <a:pt x="8855" y="1391"/>
                      <a:pt x="8620" y="1439"/>
                      <a:pt x="8367" y="1567"/>
                    </a:cubicBezTo>
                    <a:cubicBezTo>
                      <a:pt x="8706" y="1922"/>
                      <a:pt x="9065" y="2025"/>
                      <a:pt x="9369" y="2025"/>
                    </a:cubicBezTo>
                    <a:cubicBezTo>
                      <a:pt x="9645" y="2025"/>
                      <a:pt x="9874" y="1941"/>
                      <a:pt x="10001" y="1882"/>
                    </a:cubicBezTo>
                    <a:cubicBezTo>
                      <a:pt x="10292" y="1991"/>
                      <a:pt x="10580" y="2138"/>
                      <a:pt x="10810" y="2349"/>
                    </a:cubicBezTo>
                    <a:cubicBezTo>
                      <a:pt x="10881" y="2414"/>
                      <a:pt x="10965" y="2513"/>
                      <a:pt x="11055" y="2617"/>
                    </a:cubicBezTo>
                    <a:cubicBezTo>
                      <a:pt x="11151" y="2729"/>
                      <a:pt x="11250" y="2842"/>
                      <a:pt x="11345" y="2932"/>
                    </a:cubicBezTo>
                    <a:cubicBezTo>
                      <a:pt x="11263" y="2928"/>
                      <a:pt x="11181" y="2926"/>
                      <a:pt x="11100" y="2926"/>
                    </a:cubicBezTo>
                    <a:cubicBezTo>
                      <a:pt x="10712" y="2926"/>
                      <a:pt x="10327" y="2972"/>
                      <a:pt x="9959" y="3037"/>
                    </a:cubicBezTo>
                    <a:cubicBezTo>
                      <a:pt x="9927" y="3036"/>
                      <a:pt x="9896" y="3036"/>
                      <a:pt x="9865" y="3036"/>
                    </a:cubicBezTo>
                    <a:cubicBezTo>
                      <a:pt x="9724" y="3036"/>
                      <a:pt x="9581" y="3044"/>
                      <a:pt x="9441" y="3054"/>
                    </a:cubicBezTo>
                    <a:cubicBezTo>
                      <a:pt x="9300" y="3063"/>
                      <a:pt x="9157" y="3073"/>
                      <a:pt x="9016" y="3073"/>
                    </a:cubicBezTo>
                    <a:cubicBezTo>
                      <a:pt x="8852" y="3073"/>
                      <a:pt x="8690" y="3060"/>
                      <a:pt x="8537" y="3019"/>
                    </a:cubicBezTo>
                    <a:cubicBezTo>
                      <a:pt x="8365" y="2974"/>
                      <a:pt x="8195" y="2909"/>
                      <a:pt x="8028" y="2834"/>
                    </a:cubicBezTo>
                    <a:cubicBezTo>
                      <a:pt x="7671" y="2593"/>
                      <a:pt x="7461" y="2315"/>
                      <a:pt x="7285" y="2037"/>
                    </a:cubicBezTo>
                    <a:cubicBezTo>
                      <a:pt x="7290" y="1865"/>
                      <a:pt x="7265" y="973"/>
                      <a:pt x="6311" y="602"/>
                    </a:cubicBezTo>
                    <a:lnTo>
                      <a:pt x="6311" y="602"/>
                    </a:lnTo>
                    <a:cubicBezTo>
                      <a:pt x="6245" y="1454"/>
                      <a:pt x="6789" y="1841"/>
                      <a:pt x="7090" y="1990"/>
                    </a:cubicBezTo>
                    <a:cubicBezTo>
                      <a:pt x="7207" y="2181"/>
                      <a:pt x="7336" y="2381"/>
                      <a:pt x="7515" y="2575"/>
                    </a:cubicBezTo>
                    <a:cubicBezTo>
                      <a:pt x="7461" y="2546"/>
                      <a:pt x="7408" y="2518"/>
                      <a:pt x="7355" y="2488"/>
                    </a:cubicBezTo>
                    <a:cubicBezTo>
                      <a:pt x="7079" y="2337"/>
                      <a:pt x="6794" y="2179"/>
                      <a:pt x="6501" y="2064"/>
                    </a:cubicBezTo>
                    <a:cubicBezTo>
                      <a:pt x="5795" y="1784"/>
                      <a:pt x="5042" y="1498"/>
                      <a:pt x="4279" y="1338"/>
                    </a:cubicBezTo>
                    <a:cubicBezTo>
                      <a:pt x="3914" y="1263"/>
                      <a:pt x="3558" y="1226"/>
                      <a:pt x="3199" y="1226"/>
                    </a:cubicBezTo>
                    <a:cubicBezTo>
                      <a:pt x="3128" y="1226"/>
                      <a:pt x="3057" y="1228"/>
                      <a:pt x="2985" y="1230"/>
                    </a:cubicBezTo>
                    <a:cubicBezTo>
                      <a:pt x="2569" y="1125"/>
                      <a:pt x="2140" y="959"/>
                      <a:pt x="1731" y="750"/>
                    </a:cubicBezTo>
                    <a:cubicBezTo>
                      <a:pt x="1597" y="520"/>
                      <a:pt x="1209" y="1"/>
                      <a:pt x="4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7" name="Google Shape;4107;p71"/>
              <p:cNvSpPr/>
              <p:nvPr/>
            </p:nvSpPr>
            <p:spPr>
              <a:xfrm>
                <a:off x="2452675" y="3872000"/>
                <a:ext cx="337275" cy="98200"/>
              </a:xfrm>
              <a:custGeom>
                <a:avLst/>
                <a:gdLst/>
                <a:ahLst/>
                <a:cxnLst/>
                <a:rect l="l" t="t" r="r" b="b"/>
                <a:pathLst>
                  <a:path w="13491" h="3928" extrusionOk="0">
                    <a:moveTo>
                      <a:pt x="13413" y="1"/>
                    </a:moveTo>
                    <a:cubicBezTo>
                      <a:pt x="13397" y="1"/>
                      <a:pt x="13380" y="7"/>
                      <a:pt x="13367" y="18"/>
                    </a:cubicBezTo>
                    <a:cubicBezTo>
                      <a:pt x="12662" y="667"/>
                      <a:pt x="11890" y="868"/>
                      <a:pt x="11111" y="868"/>
                    </a:cubicBezTo>
                    <a:cubicBezTo>
                      <a:pt x="10740" y="868"/>
                      <a:pt x="10368" y="823"/>
                      <a:pt x="9999" y="759"/>
                    </a:cubicBezTo>
                    <a:cubicBezTo>
                      <a:pt x="9992" y="754"/>
                      <a:pt x="9982" y="753"/>
                      <a:pt x="9973" y="753"/>
                    </a:cubicBezTo>
                    <a:lnTo>
                      <a:pt x="9968" y="753"/>
                    </a:lnTo>
                    <a:cubicBezTo>
                      <a:pt x="9915" y="744"/>
                      <a:pt x="9860" y="734"/>
                      <a:pt x="9807" y="723"/>
                    </a:cubicBezTo>
                    <a:cubicBezTo>
                      <a:pt x="9460" y="657"/>
                      <a:pt x="9117" y="562"/>
                      <a:pt x="8786" y="470"/>
                    </a:cubicBezTo>
                    <a:cubicBezTo>
                      <a:pt x="8454" y="377"/>
                      <a:pt x="8111" y="283"/>
                      <a:pt x="7761" y="214"/>
                    </a:cubicBezTo>
                    <a:cubicBezTo>
                      <a:pt x="7548" y="173"/>
                      <a:pt x="7345" y="154"/>
                      <a:pt x="7149" y="154"/>
                    </a:cubicBezTo>
                    <a:cubicBezTo>
                      <a:pt x="6480" y="154"/>
                      <a:pt x="5890" y="370"/>
                      <a:pt x="5263" y="644"/>
                    </a:cubicBezTo>
                    <a:cubicBezTo>
                      <a:pt x="5223" y="641"/>
                      <a:pt x="5176" y="638"/>
                      <a:pt x="5123" y="638"/>
                    </a:cubicBezTo>
                    <a:cubicBezTo>
                      <a:pt x="4772" y="638"/>
                      <a:pt x="4177" y="755"/>
                      <a:pt x="3845" y="1473"/>
                    </a:cubicBezTo>
                    <a:cubicBezTo>
                      <a:pt x="3930" y="1485"/>
                      <a:pt x="4011" y="1490"/>
                      <a:pt x="4088" y="1490"/>
                    </a:cubicBezTo>
                    <a:cubicBezTo>
                      <a:pt x="4840" y="1490"/>
                      <a:pt x="5231" y="969"/>
                      <a:pt x="5359" y="755"/>
                    </a:cubicBezTo>
                    <a:cubicBezTo>
                      <a:pt x="5955" y="497"/>
                      <a:pt x="6519" y="294"/>
                      <a:pt x="7150" y="294"/>
                    </a:cubicBezTo>
                    <a:cubicBezTo>
                      <a:pt x="7338" y="294"/>
                      <a:pt x="7532" y="312"/>
                      <a:pt x="7734" y="352"/>
                    </a:cubicBezTo>
                    <a:cubicBezTo>
                      <a:pt x="8079" y="418"/>
                      <a:pt x="8418" y="514"/>
                      <a:pt x="8747" y="605"/>
                    </a:cubicBezTo>
                    <a:cubicBezTo>
                      <a:pt x="8889" y="644"/>
                      <a:pt x="9036" y="685"/>
                      <a:pt x="9181" y="722"/>
                    </a:cubicBezTo>
                    <a:cubicBezTo>
                      <a:pt x="9123" y="720"/>
                      <a:pt x="9065" y="718"/>
                      <a:pt x="9007" y="718"/>
                    </a:cubicBezTo>
                    <a:cubicBezTo>
                      <a:pt x="8835" y="718"/>
                      <a:pt x="8664" y="732"/>
                      <a:pt x="8497" y="776"/>
                    </a:cubicBezTo>
                    <a:cubicBezTo>
                      <a:pt x="8070" y="889"/>
                      <a:pt x="7670" y="1107"/>
                      <a:pt x="7285" y="1320"/>
                    </a:cubicBezTo>
                    <a:cubicBezTo>
                      <a:pt x="7012" y="1470"/>
                      <a:pt x="6732" y="1625"/>
                      <a:pt x="6447" y="1737"/>
                    </a:cubicBezTo>
                    <a:cubicBezTo>
                      <a:pt x="5952" y="1932"/>
                      <a:pt x="5436" y="2130"/>
                      <a:pt x="4909" y="2285"/>
                    </a:cubicBezTo>
                    <a:cubicBezTo>
                      <a:pt x="4906" y="2284"/>
                      <a:pt x="4902" y="2284"/>
                      <a:pt x="4899" y="2284"/>
                    </a:cubicBezTo>
                    <a:cubicBezTo>
                      <a:pt x="4895" y="2284"/>
                      <a:pt x="4891" y="2284"/>
                      <a:pt x="4887" y="2285"/>
                    </a:cubicBezTo>
                    <a:cubicBezTo>
                      <a:pt x="4774" y="2307"/>
                      <a:pt x="4666" y="2317"/>
                      <a:pt x="4562" y="2317"/>
                    </a:cubicBezTo>
                    <a:cubicBezTo>
                      <a:pt x="3905" y="2317"/>
                      <a:pt x="3432" y="1907"/>
                      <a:pt x="2934" y="1477"/>
                    </a:cubicBezTo>
                    <a:cubicBezTo>
                      <a:pt x="2922" y="1467"/>
                      <a:pt x="2908" y="1456"/>
                      <a:pt x="2896" y="1445"/>
                    </a:cubicBezTo>
                    <a:cubicBezTo>
                      <a:pt x="2809" y="1207"/>
                      <a:pt x="2478" y="517"/>
                      <a:pt x="1579" y="517"/>
                    </a:cubicBezTo>
                    <a:cubicBezTo>
                      <a:pt x="1547" y="517"/>
                      <a:pt x="1514" y="518"/>
                      <a:pt x="1480" y="520"/>
                    </a:cubicBezTo>
                    <a:cubicBezTo>
                      <a:pt x="1776" y="1339"/>
                      <a:pt x="2465" y="1494"/>
                      <a:pt x="2772" y="1521"/>
                    </a:cubicBezTo>
                    <a:cubicBezTo>
                      <a:pt x="2796" y="1542"/>
                      <a:pt x="2819" y="1563"/>
                      <a:pt x="2844" y="1583"/>
                    </a:cubicBezTo>
                    <a:cubicBezTo>
                      <a:pt x="3284" y="1963"/>
                      <a:pt x="3735" y="2350"/>
                      <a:pt x="4323" y="2438"/>
                    </a:cubicBezTo>
                    <a:cubicBezTo>
                      <a:pt x="4299" y="2443"/>
                      <a:pt x="4275" y="2450"/>
                      <a:pt x="4251" y="2454"/>
                    </a:cubicBezTo>
                    <a:cubicBezTo>
                      <a:pt x="3895" y="2528"/>
                      <a:pt x="3547" y="2563"/>
                      <a:pt x="3197" y="2563"/>
                    </a:cubicBezTo>
                    <a:cubicBezTo>
                      <a:pt x="3142" y="2563"/>
                      <a:pt x="3086" y="2563"/>
                      <a:pt x="3031" y="2561"/>
                    </a:cubicBezTo>
                    <a:cubicBezTo>
                      <a:pt x="3020" y="2555"/>
                      <a:pt x="3009" y="2552"/>
                      <a:pt x="2996" y="2552"/>
                    </a:cubicBezTo>
                    <a:cubicBezTo>
                      <a:pt x="2992" y="2552"/>
                      <a:pt x="2988" y="2552"/>
                      <a:pt x="2983" y="2553"/>
                    </a:cubicBezTo>
                    <a:cubicBezTo>
                      <a:pt x="2979" y="2555"/>
                      <a:pt x="2976" y="2557"/>
                      <a:pt x="2971" y="2557"/>
                    </a:cubicBezTo>
                    <a:cubicBezTo>
                      <a:pt x="2511" y="2536"/>
                      <a:pt x="2041" y="2455"/>
                      <a:pt x="1526" y="2304"/>
                    </a:cubicBezTo>
                    <a:cubicBezTo>
                      <a:pt x="1396" y="2085"/>
                      <a:pt x="1033" y="1603"/>
                      <a:pt x="346" y="1603"/>
                    </a:cubicBezTo>
                    <a:cubicBezTo>
                      <a:pt x="239" y="1603"/>
                      <a:pt x="123" y="1615"/>
                      <a:pt x="0" y="1641"/>
                    </a:cubicBezTo>
                    <a:cubicBezTo>
                      <a:pt x="378" y="2326"/>
                      <a:pt x="983" y="2432"/>
                      <a:pt x="1326" y="2432"/>
                    </a:cubicBezTo>
                    <a:cubicBezTo>
                      <a:pt x="1374" y="2432"/>
                      <a:pt x="1417" y="2430"/>
                      <a:pt x="1454" y="2427"/>
                    </a:cubicBezTo>
                    <a:cubicBezTo>
                      <a:pt x="1854" y="2546"/>
                      <a:pt x="2228" y="2625"/>
                      <a:pt x="2591" y="2668"/>
                    </a:cubicBezTo>
                    <a:cubicBezTo>
                      <a:pt x="2280" y="2769"/>
                      <a:pt x="1968" y="2900"/>
                      <a:pt x="1669" y="3054"/>
                    </a:cubicBezTo>
                    <a:cubicBezTo>
                      <a:pt x="1633" y="3051"/>
                      <a:pt x="1590" y="3049"/>
                      <a:pt x="1542" y="3049"/>
                    </a:cubicBezTo>
                    <a:cubicBezTo>
                      <a:pt x="1195" y="3049"/>
                      <a:pt x="572" y="3163"/>
                      <a:pt x="248" y="3916"/>
                    </a:cubicBezTo>
                    <a:cubicBezTo>
                      <a:pt x="318" y="3924"/>
                      <a:pt x="385" y="3928"/>
                      <a:pt x="449" y="3928"/>
                    </a:cubicBezTo>
                    <a:cubicBezTo>
                      <a:pt x="1211" y="3928"/>
                      <a:pt x="1599" y="3408"/>
                      <a:pt x="1733" y="3178"/>
                    </a:cubicBezTo>
                    <a:cubicBezTo>
                      <a:pt x="2138" y="2969"/>
                      <a:pt x="2565" y="2805"/>
                      <a:pt x="2978" y="2700"/>
                    </a:cubicBezTo>
                    <a:cubicBezTo>
                      <a:pt x="3050" y="2702"/>
                      <a:pt x="3121" y="2705"/>
                      <a:pt x="3192" y="2705"/>
                    </a:cubicBezTo>
                    <a:cubicBezTo>
                      <a:pt x="3554" y="2705"/>
                      <a:pt x="3913" y="2666"/>
                      <a:pt x="4280" y="2589"/>
                    </a:cubicBezTo>
                    <a:cubicBezTo>
                      <a:pt x="5043" y="2429"/>
                      <a:pt x="5796" y="2144"/>
                      <a:pt x="6502" y="1863"/>
                    </a:cubicBezTo>
                    <a:cubicBezTo>
                      <a:pt x="6795" y="1748"/>
                      <a:pt x="7080" y="1591"/>
                      <a:pt x="7357" y="1440"/>
                    </a:cubicBezTo>
                    <a:cubicBezTo>
                      <a:pt x="7410" y="1411"/>
                      <a:pt x="7462" y="1381"/>
                      <a:pt x="7516" y="1353"/>
                    </a:cubicBezTo>
                    <a:lnTo>
                      <a:pt x="7516" y="1353"/>
                    </a:lnTo>
                    <a:cubicBezTo>
                      <a:pt x="7337" y="1547"/>
                      <a:pt x="7208" y="1748"/>
                      <a:pt x="7091" y="1938"/>
                    </a:cubicBezTo>
                    <a:cubicBezTo>
                      <a:pt x="6791" y="2087"/>
                      <a:pt x="6245" y="2476"/>
                      <a:pt x="6313" y="3327"/>
                    </a:cubicBezTo>
                    <a:cubicBezTo>
                      <a:pt x="7267" y="2957"/>
                      <a:pt x="7289" y="2065"/>
                      <a:pt x="7286" y="1892"/>
                    </a:cubicBezTo>
                    <a:cubicBezTo>
                      <a:pt x="7462" y="1614"/>
                      <a:pt x="7672" y="1336"/>
                      <a:pt x="8029" y="1095"/>
                    </a:cubicBezTo>
                    <a:cubicBezTo>
                      <a:pt x="8196" y="1021"/>
                      <a:pt x="8364" y="954"/>
                      <a:pt x="8538" y="909"/>
                    </a:cubicBezTo>
                    <a:cubicBezTo>
                      <a:pt x="8692" y="869"/>
                      <a:pt x="8854" y="856"/>
                      <a:pt x="9018" y="856"/>
                    </a:cubicBezTo>
                    <a:cubicBezTo>
                      <a:pt x="9159" y="856"/>
                      <a:pt x="9302" y="865"/>
                      <a:pt x="9442" y="874"/>
                    </a:cubicBezTo>
                    <a:cubicBezTo>
                      <a:pt x="9583" y="885"/>
                      <a:pt x="9728" y="894"/>
                      <a:pt x="9871" y="894"/>
                    </a:cubicBezTo>
                    <a:cubicBezTo>
                      <a:pt x="9902" y="894"/>
                      <a:pt x="9934" y="893"/>
                      <a:pt x="9965" y="892"/>
                    </a:cubicBezTo>
                    <a:cubicBezTo>
                      <a:pt x="10331" y="956"/>
                      <a:pt x="10714" y="1005"/>
                      <a:pt x="11099" y="1005"/>
                    </a:cubicBezTo>
                    <a:cubicBezTo>
                      <a:pt x="11180" y="1005"/>
                      <a:pt x="11263" y="1001"/>
                      <a:pt x="11346" y="997"/>
                    </a:cubicBezTo>
                    <a:lnTo>
                      <a:pt x="11346" y="997"/>
                    </a:lnTo>
                    <a:cubicBezTo>
                      <a:pt x="11251" y="1087"/>
                      <a:pt x="11152" y="1200"/>
                      <a:pt x="11056" y="1312"/>
                    </a:cubicBezTo>
                    <a:cubicBezTo>
                      <a:pt x="10966" y="1416"/>
                      <a:pt x="10882" y="1514"/>
                      <a:pt x="10811" y="1579"/>
                    </a:cubicBezTo>
                    <a:cubicBezTo>
                      <a:pt x="10581" y="1791"/>
                      <a:pt x="10294" y="1937"/>
                      <a:pt x="10003" y="2047"/>
                    </a:cubicBezTo>
                    <a:cubicBezTo>
                      <a:pt x="9876" y="1988"/>
                      <a:pt x="9646" y="1903"/>
                      <a:pt x="9370" y="1903"/>
                    </a:cubicBezTo>
                    <a:cubicBezTo>
                      <a:pt x="9066" y="1903"/>
                      <a:pt x="8707" y="2006"/>
                      <a:pt x="8368" y="2361"/>
                    </a:cubicBezTo>
                    <a:cubicBezTo>
                      <a:pt x="8622" y="2489"/>
                      <a:pt x="8858" y="2537"/>
                      <a:pt x="9068" y="2537"/>
                    </a:cubicBezTo>
                    <a:cubicBezTo>
                      <a:pt x="9515" y="2537"/>
                      <a:pt x="9850" y="2320"/>
                      <a:pt x="10008" y="2193"/>
                    </a:cubicBezTo>
                    <a:cubicBezTo>
                      <a:pt x="10329" y="2076"/>
                      <a:pt x="10648" y="1917"/>
                      <a:pt x="10904" y="1681"/>
                    </a:cubicBezTo>
                    <a:cubicBezTo>
                      <a:pt x="10982" y="1610"/>
                      <a:pt x="11069" y="1509"/>
                      <a:pt x="11161" y="1402"/>
                    </a:cubicBezTo>
                    <a:cubicBezTo>
                      <a:pt x="11293" y="1252"/>
                      <a:pt x="11426" y="1094"/>
                      <a:pt x="11541" y="1014"/>
                    </a:cubicBezTo>
                    <a:cubicBezTo>
                      <a:pt x="11554" y="1006"/>
                      <a:pt x="11561" y="993"/>
                      <a:pt x="11566" y="980"/>
                    </a:cubicBezTo>
                    <a:cubicBezTo>
                      <a:pt x="12220" y="907"/>
                      <a:pt x="12871" y="670"/>
                      <a:pt x="13465" y="121"/>
                    </a:cubicBezTo>
                    <a:cubicBezTo>
                      <a:pt x="13490" y="95"/>
                      <a:pt x="13491" y="51"/>
                      <a:pt x="13464" y="23"/>
                    </a:cubicBezTo>
                    <a:cubicBezTo>
                      <a:pt x="13450" y="8"/>
                      <a:pt x="13432" y="1"/>
                      <a:pt x="134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8" name="Google Shape;4108;p71"/>
            <p:cNvGrpSpPr/>
            <p:nvPr/>
          </p:nvGrpSpPr>
          <p:grpSpPr>
            <a:xfrm>
              <a:off x="855207" y="4093435"/>
              <a:ext cx="2019997" cy="710403"/>
              <a:chOff x="5064100" y="2451425"/>
              <a:chExt cx="967200" cy="340150"/>
            </a:xfrm>
          </p:grpSpPr>
          <p:sp>
            <p:nvSpPr>
              <p:cNvPr id="4109" name="Google Shape;4109;p71"/>
              <p:cNvSpPr/>
              <p:nvPr/>
            </p:nvSpPr>
            <p:spPr>
              <a:xfrm>
                <a:off x="5064100" y="2451425"/>
                <a:ext cx="967200" cy="340150"/>
              </a:xfrm>
              <a:custGeom>
                <a:avLst/>
                <a:gdLst/>
                <a:ahLst/>
                <a:cxnLst/>
                <a:rect l="l" t="t" r="r" b="b"/>
                <a:pathLst>
                  <a:path w="38688" h="13606" extrusionOk="0">
                    <a:moveTo>
                      <a:pt x="1" y="1"/>
                    </a:moveTo>
                    <a:lnTo>
                      <a:pt x="1" y="13606"/>
                    </a:lnTo>
                    <a:lnTo>
                      <a:pt x="38687" y="13606"/>
                    </a:lnTo>
                    <a:lnTo>
                      <a:pt x="386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0" name="Google Shape;4110;p71"/>
              <p:cNvSpPr/>
              <p:nvPr/>
            </p:nvSpPr>
            <p:spPr>
              <a:xfrm>
                <a:off x="5416450" y="2532150"/>
                <a:ext cx="2625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10502" h="7149" extrusionOk="0">
                    <a:moveTo>
                      <a:pt x="0" y="1"/>
                    </a:moveTo>
                    <a:lnTo>
                      <a:pt x="0" y="7149"/>
                    </a:lnTo>
                    <a:lnTo>
                      <a:pt x="10502" y="7149"/>
                    </a:lnTo>
                    <a:lnTo>
                      <a:pt x="1050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1" name="Google Shape;4111;p71"/>
              <p:cNvSpPr/>
              <p:nvPr/>
            </p:nvSpPr>
            <p:spPr>
              <a:xfrm>
                <a:off x="5441125" y="2485175"/>
                <a:ext cx="219675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8787" h="600" extrusionOk="0">
                    <a:moveTo>
                      <a:pt x="300" y="0"/>
                    </a:moveTo>
                    <a:cubicBezTo>
                      <a:pt x="134" y="0"/>
                      <a:pt x="1" y="134"/>
                      <a:pt x="1" y="300"/>
                    </a:cubicBezTo>
                    <a:cubicBezTo>
                      <a:pt x="1" y="466"/>
                      <a:pt x="137" y="599"/>
                      <a:pt x="300" y="599"/>
                    </a:cubicBezTo>
                    <a:cubicBezTo>
                      <a:pt x="466" y="599"/>
                      <a:pt x="600" y="465"/>
                      <a:pt x="600" y="300"/>
                    </a:cubicBezTo>
                    <a:cubicBezTo>
                      <a:pt x="600" y="134"/>
                      <a:pt x="466" y="0"/>
                      <a:pt x="300" y="0"/>
                    </a:cubicBezTo>
                    <a:close/>
                    <a:moveTo>
                      <a:pt x="1939" y="0"/>
                    </a:moveTo>
                    <a:cubicBezTo>
                      <a:pt x="1774" y="0"/>
                      <a:pt x="1639" y="134"/>
                      <a:pt x="1639" y="300"/>
                    </a:cubicBezTo>
                    <a:cubicBezTo>
                      <a:pt x="1639" y="466"/>
                      <a:pt x="1773" y="599"/>
                      <a:pt x="1939" y="599"/>
                    </a:cubicBezTo>
                    <a:cubicBezTo>
                      <a:pt x="2102" y="599"/>
                      <a:pt x="2238" y="466"/>
                      <a:pt x="2238" y="300"/>
                    </a:cubicBezTo>
                    <a:cubicBezTo>
                      <a:pt x="2238" y="134"/>
                      <a:pt x="2105" y="0"/>
                      <a:pt x="1939" y="0"/>
                    </a:cubicBezTo>
                    <a:close/>
                    <a:moveTo>
                      <a:pt x="3576" y="0"/>
                    </a:moveTo>
                    <a:cubicBezTo>
                      <a:pt x="3412" y="0"/>
                      <a:pt x="3277" y="134"/>
                      <a:pt x="3277" y="300"/>
                    </a:cubicBezTo>
                    <a:cubicBezTo>
                      <a:pt x="3277" y="466"/>
                      <a:pt x="3410" y="599"/>
                      <a:pt x="3576" y="599"/>
                    </a:cubicBezTo>
                    <a:cubicBezTo>
                      <a:pt x="3741" y="599"/>
                      <a:pt x="3876" y="466"/>
                      <a:pt x="3876" y="300"/>
                    </a:cubicBezTo>
                    <a:cubicBezTo>
                      <a:pt x="3876" y="134"/>
                      <a:pt x="3741" y="0"/>
                      <a:pt x="3576" y="0"/>
                    </a:cubicBezTo>
                    <a:close/>
                    <a:moveTo>
                      <a:pt x="5213" y="0"/>
                    </a:moveTo>
                    <a:cubicBezTo>
                      <a:pt x="5048" y="0"/>
                      <a:pt x="4913" y="134"/>
                      <a:pt x="4913" y="300"/>
                    </a:cubicBezTo>
                    <a:cubicBezTo>
                      <a:pt x="4913" y="466"/>
                      <a:pt x="5047" y="599"/>
                      <a:pt x="5213" y="599"/>
                    </a:cubicBezTo>
                    <a:cubicBezTo>
                      <a:pt x="5377" y="599"/>
                      <a:pt x="5512" y="466"/>
                      <a:pt x="5512" y="300"/>
                    </a:cubicBezTo>
                    <a:cubicBezTo>
                      <a:pt x="5512" y="134"/>
                      <a:pt x="5378" y="0"/>
                      <a:pt x="5213" y="0"/>
                    </a:cubicBezTo>
                    <a:close/>
                    <a:moveTo>
                      <a:pt x="6850" y="0"/>
                    </a:moveTo>
                    <a:cubicBezTo>
                      <a:pt x="6686" y="0"/>
                      <a:pt x="6551" y="134"/>
                      <a:pt x="6551" y="300"/>
                    </a:cubicBezTo>
                    <a:cubicBezTo>
                      <a:pt x="6551" y="466"/>
                      <a:pt x="6684" y="599"/>
                      <a:pt x="6850" y="599"/>
                    </a:cubicBezTo>
                    <a:cubicBezTo>
                      <a:pt x="7016" y="599"/>
                      <a:pt x="7150" y="466"/>
                      <a:pt x="7150" y="300"/>
                    </a:cubicBezTo>
                    <a:cubicBezTo>
                      <a:pt x="7150" y="134"/>
                      <a:pt x="7015" y="0"/>
                      <a:pt x="6850" y="0"/>
                    </a:cubicBezTo>
                    <a:close/>
                    <a:moveTo>
                      <a:pt x="8487" y="0"/>
                    </a:moveTo>
                    <a:cubicBezTo>
                      <a:pt x="8322" y="0"/>
                      <a:pt x="8187" y="134"/>
                      <a:pt x="8187" y="300"/>
                    </a:cubicBezTo>
                    <a:cubicBezTo>
                      <a:pt x="8187" y="466"/>
                      <a:pt x="8321" y="599"/>
                      <a:pt x="8487" y="599"/>
                    </a:cubicBezTo>
                    <a:cubicBezTo>
                      <a:pt x="8651" y="599"/>
                      <a:pt x="8786" y="466"/>
                      <a:pt x="8786" y="300"/>
                    </a:cubicBezTo>
                    <a:cubicBezTo>
                      <a:pt x="8786" y="134"/>
                      <a:pt x="8652" y="0"/>
                      <a:pt x="84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2" name="Google Shape;4112;p71"/>
              <p:cNvSpPr/>
              <p:nvPr/>
            </p:nvSpPr>
            <p:spPr>
              <a:xfrm>
                <a:off x="5441125" y="2739775"/>
                <a:ext cx="219675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8787" h="601" extrusionOk="0">
                    <a:moveTo>
                      <a:pt x="300" y="1"/>
                    </a:moveTo>
                    <a:cubicBezTo>
                      <a:pt x="134" y="1"/>
                      <a:pt x="1" y="136"/>
                      <a:pt x="1" y="299"/>
                    </a:cubicBezTo>
                    <a:cubicBezTo>
                      <a:pt x="1" y="465"/>
                      <a:pt x="137" y="599"/>
                      <a:pt x="300" y="599"/>
                    </a:cubicBezTo>
                    <a:cubicBezTo>
                      <a:pt x="466" y="599"/>
                      <a:pt x="600" y="464"/>
                      <a:pt x="600" y="299"/>
                    </a:cubicBezTo>
                    <a:cubicBezTo>
                      <a:pt x="600" y="136"/>
                      <a:pt x="466" y="2"/>
                      <a:pt x="300" y="1"/>
                    </a:cubicBezTo>
                    <a:close/>
                    <a:moveTo>
                      <a:pt x="1939" y="2"/>
                    </a:moveTo>
                    <a:cubicBezTo>
                      <a:pt x="1774" y="2"/>
                      <a:pt x="1639" y="136"/>
                      <a:pt x="1639" y="301"/>
                    </a:cubicBezTo>
                    <a:cubicBezTo>
                      <a:pt x="1639" y="465"/>
                      <a:pt x="1773" y="601"/>
                      <a:pt x="1939" y="601"/>
                    </a:cubicBezTo>
                    <a:cubicBezTo>
                      <a:pt x="2102" y="601"/>
                      <a:pt x="2238" y="467"/>
                      <a:pt x="2238" y="301"/>
                    </a:cubicBezTo>
                    <a:cubicBezTo>
                      <a:pt x="2238" y="136"/>
                      <a:pt x="2105" y="2"/>
                      <a:pt x="1939" y="2"/>
                    </a:cubicBezTo>
                    <a:close/>
                    <a:moveTo>
                      <a:pt x="3576" y="2"/>
                    </a:moveTo>
                    <a:cubicBezTo>
                      <a:pt x="3412" y="2"/>
                      <a:pt x="3277" y="136"/>
                      <a:pt x="3277" y="301"/>
                    </a:cubicBezTo>
                    <a:cubicBezTo>
                      <a:pt x="3277" y="465"/>
                      <a:pt x="3410" y="601"/>
                      <a:pt x="3576" y="601"/>
                    </a:cubicBezTo>
                    <a:cubicBezTo>
                      <a:pt x="3741" y="601"/>
                      <a:pt x="3876" y="467"/>
                      <a:pt x="3876" y="301"/>
                    </a:cubicBezTo>
                    <a:cubicBezTo>
                      <a:pt x="3875" y="136"/>
                      <a:pt x="3741" y="2"/>
                      <a:pt x="3576" y="2"/>
                    </a:cubicBezTo>
                    <a:close/>
                    <a:moveTo>
                      <a:pt x="5213" y="2"/>
                    </a:moveTo>
                    <a:cubicBezTo>
                      <a:pt x="5048" y="2"/>
                      <a:pt x="4913" y="136"/>
                      <a:pt x="4913" y="301"/>
                    </a:cubicBezTo>
                    <a:cubicBezTo>
                      <a:pt x="4913" y="465"/>
                      <a:pt x="5047" y="601"/>
                      <a:pt x="5213" y="601"/>
                    </a:cubicBezTo>
                    <a:cubicBezTo>
                      <a:pt x="5377" y="601"/>
                      <a:pt x="5512" y="467"/>
                      <a:pt x="5512" y="301"/>
                    </a:cubicBezTo>
                    <a:cubicBezTo>
                      <a:pt x="5512" y="136"/>
                      <a:pt x="5378" y="2"/>
                      <a:pt x="5213" y="2"/>
                    </a:cubicBezTo>
                    <a:close/>
                    <a:moveTo>
                      <a:pt x="6850" y="2"/>
                    </a:moveTo>
                    <a:cubicBezTo>
                      <a:pt x="6686" y="2"/>
                      <a:pt x="6551" y="136"/>
                      <a:pt x="6551" y="301"/>
                    </a:cubicBezTo>
                    <a:cubicBezTo>
                      <a:pt x="6551" y="465"/>
                      <a:pt x="6684" y="601"/>
                      <a:pt x="6850" y="601"/>
                    </a:cubicBezTo>
                    <a:cubicBezTo>
                      <a:pt x="7016" y="601"/>
                      <a:pt x="7150" y="467"/>
                      <a:pt x="7150" y="301"/>
                    </a:cubicBezTo>
                    <a:cubicBezTo>
                      <a:pt x="7149" y="136"/>
                      <a:pt x="7015" y="2"/>
                      <a:pt x="6850" y="2"/>
                    </a:cubicBezTo>
                    <a:close/>
                    <a:moveTo>
                      <a:pt x="8487" y="2"/>
                    </a:moveTo>
                    <a:cubicBezTo>
                      <a:pt x="8322" y="2"/>
                      <a:pt x="8187" y="136"/>
                      <a:pt x="8187" y="301"/>
                    </a:cubicBezTo>
                    <a:cubicBezTo>
                      <a:pt x="8187" y="465"/>
                      <a:pt x="8321" y="601"/>
                      <a:pt x="8487" y="601"/>
                    </a:cubicBezTo>
                    <a:cubicBezTo>
                      <a:pt x="8651" y="601"/>
                      <a:pt x="8786" y="467"/>
                      <a:pt x="8786" y="301"/>
                    </a:cubicBezTo>
                    <a:cubicBezTo>
                      <a:pt x="8786" y="136"/>
                      <a:pt x="8652" y="2"/>
                      <a:pt x="8487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3" name="Google Shape;4113;p71"/>
              <p:cNvSpPr/>
              <p:nvPr/>
            </p:nvSpPr>
            <p:spPr>
              <a:xfrm>
                <a:off x="5904125" y="2482675"/>
                <a:ext cx="97475" cy="277650"/>
              </a:xfrm>
              <a:custGeom>
                <a:avLst/>
                <a:gdLst/>
                <a:ahLst/>
                <a:cxnLst/>
                <a:rect l="l" t="t" r="r" b="b"/>
                <a:pathLst>
                  <a:path w="3899" h="11106" extrusionOk="0">
                    <a:moveTo>
                      <a:pt x="0" y="1"/>
                    </a:moveTo>
                    <a:lnTo>
                      <a:pt x="2457" y="2731"/>
                    </a:lnTo>
                    <a:lnTo>
                      <a:pt x="1388" y="3960"/>
                    </a:lnTo>
                    <a:cubicBezTo>
                      <a:pt x="593" y="4874"/>
                      <a:pt x="593" y="6232"/>
                      <a:pt x="1388" y="7146"/>
                    </a:cubicBezTo>
                    <a:lnTo>
                      <a:pt x="2457" y="8373"/>
                    </a:lnTo>
                    <a:lnTo>
                      <a:pt x="0" y="11105"/>
                    </a:lnTo>
                    <a:lnTo>
                      <a:pt x="3899" y="11105"/>
                    </a:lnTo>
                    <a:lnTo>
                      <a:pt x="389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4" name="Google Shape;4114;p71"/>
              <p:cNvSpPr/>
              <p:nvPr/>
            </p:nvSpPr>
            <p:spPr>
              <a:xfrm>
                <a:off x="5855600" y="2518600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295" y="0"/>
                    </a:moveTo>
                    <a:lnTo>
                      <a:pt x="0" y="1297"/>
                    </a:lnTo>
                    <a:lnTo>
                      <a:pt x="1295" y="2592"/>
                    </a:lnTo>
                    <a:lnTo>
                      <a:pt x="2592" y="1297"/>
                    </a:lnTo>
                    <a:lnTo>
                      <a:pt x="129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5" name="Google Shape;4115;p71"/>
              <p:cNvSpPr/>
              <p:nvPr/>
            </p:nvSpPr>
            <p:spPr>
              <a:xfrm>
                <a:off x="5873550" y="2536600"/>
                <a:ext cx="28875" cy="288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155" extrusionOk="0">
                    <a:moveTo>
                      <a:pt x="577" y="0"/>
                    </a:moveTo>
                    <a:lnTo>
                      <a:pt x="1" y="577"/>
                    </a:lnTo>
                    <a:lnTo>
                      <a:pt x="577" y="1154"/>
                    </a:lnTo>
                    <a:lnTo>
                      <a:pt x="1155" y="577"/>
                    </a:lnTo>
                    <a:lnTo>
                      <a:pt x="57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6" name="Google Shape;4116;p71"/>
              <p:cNvSpPr/>
              <p:nvPr/>
            </p:nvSpPr>
            <p:spPr>
              <a:xfrm>
                <a:off x="5855600" y="2659625"/>
                <a:ext cx="64800" cy="64825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3" extrusionOk="0">
                    <a:moveTo>
                      <a:pt x="1295" y="0"/>
                    </a:moveTo>
                    <a:lnTo>
                      <a:pt x="0" y="1297"/>
                    </a:lnTo>
                    <a:lnTo>
                      <a:pt x="1295" y="2593"/>
                    </a:lnTo>
                    <a:lnTo>
                      <a:pt x="2592" y="1297"/>
                    </a:lnTo>
                    <a:lnTo>
                      <a:pt x="129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7" name="Google Shape;4117;p71"/>
              <p:cNvSpPr/>
              <p:nvPr/>
            </p:nvSpPr>
            <p:spPr>
              <a:xfrm>
                <a:off x="5985825" y="2482675"/>
                <a:ext cx="15775" cy="277650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1106" extrusionOk="0">
                    <a:moveTo>
                      <a:pt x="1" y="1"/>
                    </a:moveTo>
                    <a:lnTo>
                      <a:pt x="1" y="11105"/>
                    </a:lnTo>
                    <a:lnTo>
                      <a:pt x="631" y="11105"/>
                    </a:lnTo>
                    <a:lnTo>
                      <a:pt x="6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8" name="Google Shape;4118;p71"/>
              <p:cNvSpPr/>
              <p:nvPr/>
            </p:nvSpPr>
            <p:spPr>
              <a:xfrm>
                <a:off x="5704550" y="2482700"/>
                <a:ext cx="106675" cy="277650"/>
              </a:xfrm>
              <a:custGeom>
                <a:avLst/>
                <a:gdLst/>
                <a:ahLst/>
                <a:cxnLst/>
                <a:rect l="l" t="t" r="r" b="b"/>
                <a:pathLst>
                  <a:path w="4267" h="11106" extrusionOk="0">
                    <a:moveTo>
                      <a:pt x="0" y="1"/>
                    </a:moveTo>
                    <a:lnTo>
                      <a:pt x="0" y="11105"/>
                    </a:lnTo>
                    <a:lnTo>
                      <a:pt x="4267" y="11105"/>
                    </a:lnTo>
                    <a:lnTo>
                      <a:pt x="426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9" name="Google Shape;4119;p71"/>
              <p:cNvSpPr/>
              <p:nvPr/>
            </p:nvSpPr>
            <p:spPr>
              <a:xfrm>
                <a:off x="5717250" y="2495600"/>
                <a:ext cx="81875" cy="25167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10067" extrusionOk="0">
                    <a:moveTo>
                      <a:pt x="0" y="0"/>
                    </a:moveTo>
                    <a:lnTo>
                      <a:pt x="0" y="967"/>
                    </a:lnTo>
                    <a:lnTo>
                      <a:pt x="967" y="967"/>
                    </a:lnTo>
                    <a:lnTo>
                      <a:pt x="967" y="0"/>
                    </a:lnTo>
                    <a:close/>
                    <a:moveTo>
                      <a:pt x="2307" y="0"/>
                    </a:moveTo>
                    <a:lnTo>
                      <a:pt x="2307" y="967"/>
                    </a:lnTo>
                    <a:lnTo>
                      <a:pt x="3274" y="967"/>
                    </a:lnTo>
                    <a:lnTo>
                      <a:pt x="3274" y="0"/>
                    </a:lnTo>
                    <a:close/>
                    <a:moveTo>
                      <a:pt x="0" y="9100"/>
                    </a:moveTo>
                    <a:lnTo>
                      <a:pt x="0" y="10066"/>
                    </a:lnTo>
                    <a:lnTo>
                      <a:pt x="967" y="10066"/>
                    </a:lnTo>
                    <a:lnTo>
                      <a:pt x="967" y="9100"/>
                    </a:lnTo>
                    <a:close/>
                    <a:moveTo>
                      <a:pt x="2306" y="9100"/>
                    </a:moveTo>
                    <a:lnTo>
                      <a:pt x="2306" y="10066"/>
                    </a:lnTo>
                    <a:lnTo>
                      <a:pt x="3272" y="10066"/>
                    </a:lnTo>
                    <a:lnTo>
                      <a:pt x="3272" y="91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0" name="Google Shape;4120;p71"/>
              <p:cNvSpPr/>
              <p:nvPr/>
            </p:nvSpPr>
            <p:spPr>
              <a:xfrm>
                <a:off x="5873550" y="2677650"/>
                <a:ext cx="28850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154" extrusionOk="0">
                    <a:moveTo>
                      <a:pt x="577" y="0"/>
                    </a:moveTo>
                    <a:lnTo>
                      <a:pt x="1" y="577"/>
                    </a:lnTo>
                    <a:lnTo>
                      <a:pt x="577" y="1153"/>
                    </a:lnTo>
                    <a:lnTo>
                      <a:pt x="1154" y="577"/>
                    </a:lnTo>
                    <a:lnTo>
                      <a:pt x="57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1" name="Google Shape;4121;p71"/>
              <p:cNvSpPr/>
              <p:nvPr/>
            </p:nvSpPr>
            <p:spPr>
              <a:xfrm>
                <a:off x="5093775" y="2482675"/>
                <a:ext cx="97500" cy="277650"/>
              </a:xfrm>
              <a:custGeom>
                <a:avLst/>
                <a:gdLst/>
                <a:ahLst/>
                <a:cxnLst/>
                <a:rect l="l" t="t" r="r" b="b"/>
                <a:pathLst>
                  <a:path w="3900" h="11106" extrusionOk="0">
                    <a:moveTo>
                      <a:pt x="1" y="1"/>
                    </a:moveTo>
                    <a:lnTo>
                      <a:pt x="1" y="11105"/>
                    </a:lnTo>
                    <a:lnTo>
                      <a:pt x="3900" y="11105"/>
                    </a:lnTo>
                    <a:lnTo>
                      <a:pt x="1444" y="8373"/>
                    </a:lnTo>
                    <a:lnTo>
                      <a:pt x="2513" y="7146"/>
                    </a:lnTo>
                    <a:cubicBezTo>
                      <a:pt x="3308" y="6232"/>
                      <a:pt x="3308" y="4874"/>
                      <a:pt x="2513" y="3960"/>
                    </a:cubicBezTo>
                    <a:lnTo>
                      <a:pt x="1444" y="2731"/>
                    </a:lnTo>
                    <a:lnTo>
                      <a:pt x="390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2" name="Google Shape;4122;p71"/>
              <p:cNvSpPr/>
              <p:nvPr/>
            </p:nvSpPr>
            <p:spPr>
              <a:xfrm>
                <a:off x="5175075" y="2518550"/>
                <a:ext cx="64800" cy="64825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3" extrusionOk="0">
                    <a:moveTo>
                      <a:pt x="1297" y="0"/>
                    </a:moveTo>
                    <a:lnTo>
                      <a:pt x="0" y="1296"/>
                    </a:lnTo>
                    <a:lnTo>
                      <a:pt x="1297" y="2593"/>
                    </a:lnTo>
                    <a:lnTo>
                      <a:pt x="2592" y="1296"/>
                    </a:lnTo>
                    <a:lnTo>
                      <a:pt x="12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3" name="Google Shape;4123;p71"/>
              <p:cNvSpPr/>
              <p:nvPr/>
            </p:nvSpPr>
            <p:spPr>
              <a:xfrm>
                <a:off x="5193050" y="2536500"/>
                <a:ext cx="28875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154" extrusionOk="0">
                    <a:moveTo>
                      <a:pt x="578" y="1"/>
                    </a:moveTo>
                    <a:lnTo>
                      <a:pt x="0" y="577"/>
                    </a:lnTo>
                    <a:lnTo>
                      <a:pt x="578" y="1154"/>
                    </a:lnTo>
                    <a:lnTo>
                      <a:pt x="1154" y="577"/>
                    </a:lnTo>
                    <a:lnTo>
                      <a:pt x="57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4" name="Google Shape;4124;p71"/>
              <p:cNvSpPr/>
              <p:nvPr/>
            </p:nvSpPr>
            <p:spPr>
              <a:xfrm>
                <a:off x="5175075" y="2659600"/>
                <a:ext cx="64800" cy="64825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3" extrusionOk="0">
                    <a:moveTo>
                      <a:pt x="1297" y="0"/>
                    </a:moveTo>
                    <a:lnTo>
                      <a:pt x="0" y="1296"/>
                    </a:lnTo>
                    <a:lnTo>
                      <a:pt x="1297" y="2593"/>
                    </a:lnTo>
                    <a:lnTo>
                      <a:pt x="2592" y="1296"/>
                    </a:lnTo>
                    <a:lnTo>
                      <a:pt x="12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5" name="Google Shape;4125;p71"/>
              <p:cNvSpPr/>
              <p:nvPr/>
            </p:nvSpPr>
            <p:spPr>
              <a:xfrm>
                <a:off x="5093800" y="2482675"/>
                <a:ext cx="15775" cy="27767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1107" extrusionOk="0">
                    <a:moveTo>
                      <a:pt x="1" y="1"/>
                    </a:moveTo>
                    <a:lnTo>
                      <a:pt x="1" y="11106"/>
                    </a:lnTo>
                    <a:lnTo>
                      <a:pt x="631" y="11106"/>
                    </a:lnTo>
                    <a:lnTo>
                      <a:pt x="6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6" name="Google Shape;4126;p71"/>
              <p:cNvSpPr/>
              <p:nvPr/>
            </p:nvSpPr>
            <p:spPr>
              <a:xfrm>
                <a:off x="5284200" y="2482700"/>
                <a:ext cx="106650" cy="277650"/>
              </a:xfrm>
              <a:custGeom>
                <a:avLst/>
                <a:gdLst/>
                <a:ahLst/>
                <a:cxnLst/>
                <a:rect l="l" t="t" r="r" b="b"/>
                <a:pathLst>
                  <a:path w="4266" h="11106" extrusionOk="0">
                    <a:moveTo>
                      <a:pt x="0" y="1"/>
                    </a:moveTo>
                    <a:lnTo>
                      <a:pt x="0" y="11105"/>
                    </a:lnTo>
                    <a:lnTo>
                      <a:pt x="4266" y="11105"/>
                    </a:lnTo>
                    <a:lnTo>
                      <a:pt x="42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7" name="Google Shape;4127;p71"/>
              <p:cNvSpPr/>
              <p:nvPr/>
            </p:nvSpPr>
            <p:spPr>
              <a:xfrm>
                <a:off x="5296300" y="2495600"/>
                <a:ext cx="81850" cy="251675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10067" extrusionOk="0">
                    <a:moveTo>
                      <a:pt x="2" y="0"/>
                    </a:moveTo>
                    <a:lnTo>
                      <a:pt x="2" y="967"/>
                    </a:lnTo>
                    <a:lnTo>
                      <a:pt x="969" y="967"/>
                    </a:lnTo>
                    <a:lnTo>
                      <a:pt x="969" y="0"/>
                    </a:lnTo>
                    <a:close/>
                    <a:moveTo>
                      <a:pt x="2307" y="0"/>
                    </a:moveTo>
                    <a:lnTo>
                      <a:pt x="2307" y="967"/>
                    </a:lnTo>
                    <a:lnTo>
                      <a:pt x="3274" y="967"/>
                    </a:lnTo>
                    <a:lnTo>
                      <a:pt x="3274" y="0"/>
                    </a:lnTo>
                    <a:close/>
                    <a:moveTo>
                      <a:pt x="1" y="9100"/>
                    </a:moveTo>
                    <a:lnTo>
                      <a:pt x="1" y="10066"/>
                    </a:lnTo>
                    <a:lnTo>
                      <a:pt x="968" y="10066"/>
                    </a:lnTo>
                    <a:lnTo>
                      <a:pt x="968" y="9100"/>
                    </a:lnTo>
                    <a:close/>
                    <a:moveTo>
                      <a:pt x="2307" y="9100"/>
                    </a:moveTo>
                    <a:lnTo>
                      <a:pt x="2307" y="10066"/>
                    </a:lnTo>
                    <a:lnTo>
                      <a:pt x="3274" y="10066"/>
                    </a:lnTo>
                    <a:lnTo>
                      <a:pt x="3274" y="91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8" name="Google Shape;4128;p71"/>
              <p:cNvSpPr/>
              <p:nvPr/>
            </p:nvSpPr>
            <p:spPr>
              <a:xfrm>
                <a:off x="5193050" y="2677550"/>
                <a:ext cx="28875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154" extrusionOk="0">
                    <a:moveTo>
                      <a:pt x="578" y="1"/>
                    </a:moveTo>
                    <a:lnTo>
                      <a:pt x="0" y="577"/>
                    </a:lnTo>
                    <a:lnTo>
                      <a:pt x="578" y="1154"/>
                    </a:lnTo>
                    <a:lnTo>
                      <a:pt x="1154" y="577"/>
                    </a:lnTo>
                    <a:lnTo>
                      <a:pt x="57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9" name="Google Shape;4129;p71"/>
              <p:cNvSpPr/>
              <p:nvPr/>
            </p:nvSpPr>
            <p:spPr>
              <a:xfrm>
                <a:off x="5642550" y="2532150"/>
                <a:ext cx="364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7149" extrusionOk="0">
                    <a:moveTo>
                      <a:pt x="1" y="1"/>
                    </a:moveTo>
                    <a:lnTo>
                      <a:pt x="1" y="7149"/>
                    </a:lnTo>
                    <a:lnTo>
                      <a:pt x="1458" y="7149"/>
                    </a:lnTo>
                    <a:lnTo>
                      <a:pt x="14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0" name="Google Shape;4130;p71"/>
              <p:cNvSpPr/>
              <p:nvPr/>
            </p:nvSpPr>
            <p:spPr>
              <a:xfrm>
                <a:off x="5416425" y="2532150"/>
                <a:ext cx="36450" cy="17870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7148" extrusionOk="0">
                    <a:moveTo>
                      <a:pt x="0" y="1"/>
                    </a:moveTo>
                    <a:lnTo>
                      <a:pt x="0" y="7147"/>
                    </a:lnTo>
                    <a:lnTo>
                      <a:pt x="1457" y="7147"/>
                    </a:lnTo>
                    <a:lnTo>
                      <a:pt x="14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1" name="Google Shape;4131;p71"/>
              <p:cNvSpPr/>
              <p:nvPr/>
            </p:nvSpPr>
            <p:spPr>
              <a:xfrm>
                <a:off x="5485200" y="2560650"/>
                <a:ext cx="128625" cy="123700"/>
              </a:xfrm>
              <a:custGeom>
                <a:avLst/>
                <a:gdLst/>
                <a:ahLst/>
                <a:cxnLst/>
                <a:rect l="l" t="t" r="r" b="b"/>
                <a:pathLst>
                  <a:path w="5145" h="4948" extrusionOk="0">
                    <a:moveTo>
                      <a:pt x="2429" y="1161"/>
                    </a:moveTo>
                    <a:cubicBezTo>
                      <a:pt x="2424" y="1825"/>
                      <a:pt x="1883" y="2366"/>
                      <a:pt x="1215" y="2366"/>
                    </a:cubicBezTo>
                    <a:cubicBezTo>
                      <a:pt x="1199" y="2366"/>
                      <a:pt x="1186" y="2372"/>
                      <a:pt x="1174" y="2381"/>
                    </a:cubicBezTo>
                    <a:cubicBezTo>
                      <a:pt x="1174" y="2355"/>
                      <a:pt x="1174" y="2329"/>
                      <a:pt x="1177" y="2302"/>
                    </a:cubicBezTo>
                    <a:cubicBezTo>
                      <a:pt x="1229" y="1889"/>
                      <a:pt x="1473" y="1531"/>
                      <a:pt x="1850" y="1326"/>
                    </a:cubicBezTo>
                    <a:cubicBezTo>
                      <a:pt x="2031" y="1226"/>
                      <a:pt x="2230" y="1172"/>
                      <a:pt x="2429" y="1161"/>
                    </a:cubicBezTo>
                    <a:close/>
                    <a:moveTo>
                      <a:pt x="2572" y="1161"/>
                    </a:moveTo>
                    <a:lnTo>
                      <a:pt x="2572" y="1161"/>
                    </a:lnTo>
                    <a:cubicBezTo>
                      <a:pt x="2751" y="1169"/>
                      <a:pt x="2930" y="1210"/>
                      <a:pt x="3096" y="1291"/>
                    </a:cubicBezTo>
                    <a:cubicBezTo>
                      <a:pt x="3211" y="1347"/>
                      <a:pt x="3321" y="1423"/>
                      <a:pt x="3420" y="1516"/>
                    </a:cubicBezTo>
                    <a:cubicBezTo>
                      <a:pt x="3676" y="1759"/>
                      <a:pt x="3824" y="2078"/>
                      <a:pt x="3841" y="2397"/>
                    </a:cubicBezTo>
                    <a:cubicBezTo>
                      <a:pt x="3829" y="2377"/>
                      <a:pt x="3809" y="2366"/>
                      <a:pt x="3786" y="2366"/>
                    </a:cubicBezTo>
                    <a:cubicBezTo>
                      <a:pt x="3119" y="2366"/>
                      <a:pt x="2577" y="1825"/>
                      <a:pt x="2572" y="1161"/>
                    </a:cubicBezTo>
                    <a:close/>
                    <a:moveTo>
                      <a:pt x="2500" y="1579"/>
                    </a:moveTo>
                    <a:cubicBezTo>
                      <a:pt x="2635" y="1982"/>
                      <a:pt x="2953" y="2300"/>
                      <a:pt x="3356" y="2435"/>
                    </a:cubicBezTo>
                    <a:cubicBezTo>
                      <a:pt x="2953" y="2570"/>
                      <a:pt x="2635" y="2889"/>
                      <a:pt x="2500" y="3291"/>
                    </a:cubicBezTo>
                    <a:cubicBezTo>
                      <a:pt x="2365" y="2889"/>
                      <a:pt x="2046" y="2570"/>
                      <a:pt x="1644" y="2435"/>
                    </a:cubicBezTo>
                    <a:cubicBezTo>
                      <a:pt x="2046" y="2300"/>
                      <a:pt x="2365" y="1982"/>
                      <a:pt x="2500" y="1579"/>
                    </a:cubicBezTo>
                    <a:close/>
                    <a:moveTo>
                      <a:pt x="1178" y="2491"/>
                    </a:moveTo>
                    <a:cubicBezTo>
                      <a:pt x="1189" y="2499"/>
                      <a:pt x="1203" y="2505"/>
                      <a:pt x="1216" y="2505"/>
                    </a:cubicBezTo>
                    <a:cubicBezTo>
                      <a:pt x="1887" y="2505"/>
                      <a:pt x="2430" y="3049"/>
                      <a:pt x="2430" y="3719"/>
                    </a:cubicBezTo>
                    <a:cubicBezTo>
                      <a:pt x="2430" y="3756"/>
                      <a:pt x="2460" y="3785"/>
                      <a:pt x="2497" y="3788"/>
                    </a:cubicBezTo>
                    <a:cubicBezTo>
                      <a:pt x="1892" y="3781"/>
                      <a:pt x="1404" y="3412"/>
                      <a:pt x="1246" y="2835"/>
                    </a:cubicBezTo>
                    <a:cubicBezTo>
                      <a:pt x="1215" y="2720"/>
                      <a:pt x="1189" y="2605"/>
                      <a:pt x="1178" y="2491"/>
                    </a:cubicBezTo>
                    <a:close/>
                    <a:moveTo>
                      <a:pt x="3842" y="2468"/>
                    </a:moveTo>
                    <a:cubicBezTo>
                      <a:pt x="3841" y="2548"/>
                      <a:pt x="3834" y="2628"/>
                      <a:pt x="3814" y="2705"/>
                    </a:cubicBezTo>
                    <a:cubicBezTo>
                      <a:pt x="3680" y="3291"/>
                      <a:pt x="3110" y="3776"/>
                      <a:pt x="2546" y="3788"/>
                    </a:cubicBezTo>
                    <a:cubicBezTo>
                      <a:pt x="2531" y="3788"/>
                      <a:pt x="2518" y="3788"/>
                      <a:pt x="2503" y="3787"/>
                    </a:cubicBezTo>
                    <a:cubicBezTo>
                      <a:pt x="2541" y="3785"/>
                      <a:pt x="2569" y="3755"/>
                      <a:pt x="2569" y="3718"/>
                    </a:cubicBezTo>
                    <a:cubicBezTo>
                      <a:pt x="2569" y="3047"/>
                      <a:pt x="3114" y="2504"/>
                      <a:pt x="3783" y="2504"/>
                    </a:cubicBezTo>
                    <a:cubicBezTo>
                      <a:pt x="3809" y="2504"/>
                      <a:pt x="3830" y="2489"/>
                      <a:pt x="3842" y="2468"/>
                    </a:cubicBezTo>
                    <a:close/>
                    <a:moveTo>
                      <a:pt x="2511" y="1018"/>
                    </a:moveTo>
                    <a:cubicBezTo>
                      <a:pt x="2261" y="1018"/>
                      <a:pt x="2009" y="1080"/>
                      <a:pt x="1782" y="1204"/>
                    </a:cubicBezTo>
                    <a:cubicBezTo>
                      <a:pt x="1365" y="1431"/>
                      <a:pt x="1096" y="1825"/>
                      <a:pt x="1039" y="2286"/>
                    </a:cubicBezTo>
                    <a:cubicBezTo>
                      <a:pt x="1034" y="2325"/>
                      <a:pt x="1032" y="2365"/>
                      <a:pt x="1032" y="2402"/>
                    </a:cubicBezTo>
                    <a:cubicBezTo>
                      <a:pt x="1032" y="2565"/>
                      <a:pt x="1071" y="2723"/>
                      <a:pt x="1112" y="2873"/>
                    </a:cubicBezTo>
                    <a:cubicBezTo>
                      <a:pt x="1287" y="3516"/>
                      <a:pt x="1833" y="3928"/>
                      <a:pt x="2512" y="3928"/>
                    </a:cubicBezTo>
                    <a:cubicBezTo>
                      <a:pt x="2524" y="3928"/>
                      <a:pt x="2536" y="3927"/>
                      <a:pt x="2548" y="3927"/>
                    </a:cubicBezTo>
                    <a:cubicBezTo>
                      <a:pt x="3173" y="3915"/>
                      <a:pt x="3802" y="3382"/>
                      <a:pt x="3951" y="2737"/>
                    </a:cubicBezTo>
                    <a:cubicBezTo>
                      <a:pt x="4058" y="2277"/>
                      <a:pt x="3890" y="1771"/>
                      <a:pt x="3515" y="1415"/>
                    </a:cubicBezTo>
                    <a:cubicBezTo>
                      <a:pt x="3406" y="1312"/>
                      <a:pt x="3285" y="1228"/>
                      <a:pt x="3155" y="1164"/>
                    </a:cubicBezTo>
                    <a:cubicBezTo>
                      <a:pt x="2952" y="1067"/>
                      <a:pt x="2732" y="1018"/>
                      <a:pt x="2511" y="1018"/>
                    </a:cubicBezTo>
                    <a:close/>
                    <a:moveTo>
                      <a:pt x="2512" y="138"/>
                    </a:moveTo>
                    <a:cubicBezTo>
                      <a:pt x="2868" y="138"/>
                      <a:pt x="3222" y="216"/>
                      <a:pt x="3547" y="374"/>
                    </a:cubicBezTo>
                    <a:cubicBezTo>
                      <a:pt x="3756" y="476"/>
                      <a:pt x="3949" y="610"/>
                      <a:pt x="4125" y="776"/>
                    </a:cubicBezTo>
                    <a:cubicBezTo>
                      <a:pt x="4607" y="1233"/>
                      <a:pt x="4877" y="1845"/>
                      <a:pt x="4877" y="2446"/>
                    </a:cubicBezTo>
                    <a:cubicBezTo>
                      <a:pt x="4877" y="2596"/>
                      <a:pt x="4860" y="2744"/>
                      <a:pt x="4826" y="2890"/>
                    </a:cubicBezTo>
                    <a:cubicBezTo>
                      <a:pt x="4586" y="3926"/>
                      <a:pt x="3577" y="4786"/>
                      <a:pt x="2575" y="4805"/>
                    </a:cubicBezTo>
                    <a:cubicBezTo>
                      <a:pt x="2556" y="4806"/>
                      <a:pt x="2537" y="4806"/>
                      <a:pt x="2518" y="4806"/>
                    </a:cubicBezTo>
                    <a:cubicBezTo>
                      <a:pt x="1431" y="4806"/>
                      <a:pt x="552" y="4146"/>
                      <a:pt x="270" y="3114"/>
                    </a:cubicBezTo>
                    <a:cubicBezTo>
                      <a:pt x="184" y="2800"/>
                      <a:pt x="112" y="2493"/>
                      <a:pt x="150" y="2172"/>
                    </a:cubicBezTo>
                    <a:cubicBezTo>
                      <a:pt x="238" y="1434"/>
                      <a:pt x="673" y="803"/>
                      <a:pt x="1342" y="437"/>
                    </a:cubicBezTo>
                    <a:cubicBezTo>
                      <a:pt x="1706" y="238"/>
                      <a:pt x="2110" y="138"/>
                      <a:pt x="2512" y="138"/>
                    </a:cubicBezTo>
                    <a:close/>
                    <a:moveTo>
                      <a:pt x="2513" y="1"/>
                    </a:moveTo>
                    <a:cubicBezTo>
                      <a:pt x="2088" y="1"/>
                      <a:pt x="1661" y="107"/>
                      <a:pt x="1275" y="317"/>
                    </a:cubicBezTo>
                    <a:cubicBezTo>
                      <a:pt x="567" y="703"/>
                      <a:pt x="107" y="1375"/>
                      <a:pt x="12" y="2157"/>
                    </a:cubicBezTo>
                    <a:cubicBezTo>
                      <a:pt x="5" y="2221"/>
                      <a:pt x="0" y="2285"/>
                      <a:pt x="0" y="2350"/>
                    </a:cubicBezTo>
                    <a:cubicBezTo>
                      <a:pt x="0" y="2627"/>
                      <a:pt x="67" y="2896"/>
                      <a:pt x="138" y="3153"/>
                    </a:cubicBezTo>
                    <a:cubicBezTo>
                      <a:pt x="435" y="4247"/>
                      <a:pt x="1367" y="4947"/>
                      <a:pt x="2522" y="4947"/>
                    </a:cubicBezTo>
                    <a:cubicBezTo>
                      <a:pt x="2541" y="4947"/>
                      <a:pt x="2560" y="4947"/>
                      <a:pt x="2579" y="4946"/>
                    </a:cubicBezTo>
                    <a:cubicBezTo>
                      <a:pt x="3639" y="4924"/>
                      <a:pt x="4709" y="4017"/>
                      <a:pt x="4963" y="2922"/>
                    </a:cubicBezTo>
                    <a:cubicBezTo>
                      <a:pt x="5145" y="2141"/>
                      <a:pt x="4862" y="1280"/>
                      <a:pt x="4222" y="677"/>
                    </a:cubicBezTo>
                    <a:cubicBezTo>
                      <a:pt x="4037" y="500"/>
                      <a:pt x="3830" y="358"/>
                      <a:pt x="3609" y="251"/>
                    </a:cubicBezTo>
                    <a:cubicBezTo>
                      <a:pt x="3265" y="84"/>
                      <a:pt x="2889" y="1"/>
                      <a:pt x="25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2" name="Google Shape;4132;p71"/>
              <p:cNvSpPr/>
              <p:nvPr/>
            </p:nvSpPr>
            <p:spPr>
              <a:xfrm>
                <a:off x="5730925" y="2530450"/>
                <a:ext cx="160625" cy="182175"/>
              </a:xfrm>
              <a:custGeom>
                <a:avLst/>
                <a:gdLst/>
                <a:ahLst/>
                <a:cxnLst/>
                <a:rect l="l" t="t" r="r" b="b"/>
                <a:pathLst>
                  <a:path w="6425" h="7287" extrusionOk="0">
                    <a:moveTo>
                      <a:pt x="1147" y="141"/>
                    </a:moveTo>
                    <a:cubicBezTo>
                      <a:pt x="1633" y="178"/>
                      <a:pt x="2017" y="583"/>
                      <a:pt x="2017" y="1076"/>
                    </a:cubicBezTo>
                    <a:lnTo>
                      <a:pt x="2017" y="3143"/>
                    </a:lnTo>
                    <a:cubicBezTo>
                      <a:pt x="2017" y="3147"/>
                      <a:pt x="2014" y="3150"/>
                      <a:pt x="2014" y="3152"/>
                    </a:cubicBezTo>
                    <a:cubicBezTo>
                      <a:pt x="2014" y="3155"/>
                      <a:pt x="2017" y="3158"/>
                      <a:pt x="2017" y="3162"/>
                    </a:cubicBezTo>
                    <a:lnTo>
                      <a:pt x="2017" y="6208"/>
                    </a:lnTo>
                    <a:cubicBezTo>
                      <a:pt x="2017" y="6702"/>
                      <a:pt x="1633" y="7107"/>
                      <a:pt x="1147" y="7144"/>
                    </a:cubicBezTo>
                    <a:lnTo>
                      <a:pt x="1147" y="141"/>
                    </a:lnTo>
                    <a:close/>
                    <a:moveTo>
                      <a:pt x="1008" y="143"/>
                    </a:moveTo>
                    <a:lnTo>
                      <a:pt x="1008" y="7145"/>
                    </a:lnTo>
                    <a:cubicBezTo>
                      <a:pt x="525" y="7107"/>
                      <a:pt x="140" y="6702"/>
                      <a:pt x="140" y="6209"/>
                    </a:cubicBezTo>
                    <a:lnTo>
                      <a:pt x="140" y="1077"/>
                    </a:lnTo>
                    <a:cubicBezTo>
                      <a:pt x="140" y="584"/>
                      <a:pt x="523" y="179"/>
                      <a:pt x="1008" y="143"/>
                    </a:cubicBezTo>
                    <a:close/>
                    <a:moveTo>
                      <a:pt x="1078" y="0"/>
                    </a:moveTo>
                    <a:cubicBezTo>
                      <a:pt x="484" y="0"/>
                      <a:pt x="1" y="484"/>
                      <a:pt x="1" y="1077"/>
                    </a:cubicBezTo>
                    <a:lnTo>
                      <a:pt x="1" y="6209"/>
                    </a:lnTo>
                    <a:cubicBezTo>
                      <a:pt x="1" y="6803"/>
                      <a:pt x="484" y="7286"/>
                      <a:pt x="1078" y="7286"/>
                    </a:cubicBezTo>
                    <a:cubicBezTo>
                      <a:pt x="1671" y="7286"/>
                      <a:pt x="2156" y="6803"/>
                      <a:pt x="2156" y="6209"/>
                    </a:cubicBezTo>
                    <a:lnTo>
                      <a:pt x="2156" y="3386"/>
                    </a:lnTo>
                    <a:cubicBezTo>
                      <a:pt x="2440" y="3784"/>
                      <a:pt x="2893" y="4256"/>
                      <a:pt x="3467" y="4316"/>
                    </a:cubicBezTo>
                    <a:cubicBezTo>
                      <a:pt x="3449" y="4577"/>
                      <a:pt x="3513" y="5258"/>
                      <a:pt x="4617" y="5634"/>
                    </a:cubicBezTo>
                    <a:cubicBezTo>
                      <a:pt x="4639" y="4715"/>
                      <a:pt x="4303" y="4375"/>
                      <a:pt x="3991" y="4254"/>
                    </a:cubicBezTo>
                    <a:cubicBezTo>
                      <a:pt x="4130" y="4209"/>
                      <a:pt x="4259" y="4147"/>
                      <a:pt x="4383" y="4086"/>
                    </a:cubicBezTo>
                    <a:cubicBezTo>
                      <a:pt x="4444" y="4056"/>
                      <a:pt x="4504" y="4027"/>
                      <a:pt x="4565" y="3998"/>
                    </a:cubicBezTo>
                    <a:cubicBezTo>
                      <a:pt x="4604" y="3981"/>
                      <a:pt x="4639" y="3966"/>
                      <a:pt x="4676" y="3955"/>
                    </a:cubicBezTo>
                    <a:cubicBezTo>
                      <a:pt x="4768" y="4095"/>
                      <a:pt x="5047" y="4423"/>
                      <a:pt x="5628" y="4423"/>
                    </a:cubicBezTo>
                    <a:cubicBezTo>
                      <a:pt x="5848" y="4423"/>
                      <a:pt x="6111" y="4376"/>
                      <a:pt x="6425" y="4254"/>
                    </a:cubicBezTo>
                    <a:cubicBezTo>
                      <a:pt x="5994" y="3716"/>
                      <a:pt x="5618" y="3557"/>
                      <a:pt x="5324" y="3557"/>
                    </a:cubicBezTo>
                    <a:cubicBezTo>
                      <a:pt x="5049" y="3557"/>
                      <a:pt x="4846" y="3696"/>
                      <a:pt x="4735" y="3796"/>
                    </a:cubicBezTo>
                    <a:cubicBezTo>
                      <a:pt x="4665" y="3812"/>
                      <a:pt x="4591" y="3836"/>
                      <a:pt x="4509" y="3873"/>
                    </a:cubicBezTo>
                    <a:cubicBezTo>
                      <a:pt x="4446" y="3901"/>
                      <a:pt x="4383" y="3932"/>
                      <a:pt x="4323" y="3962"/>
                    </a:cubicBezTo>
                    <a:cubicBezTo>
                      <a:pt x="4168" y="4038"/>
                      <a:pt x="4021" y="4108"/>
                      <a:pt x="3852" y="4151"/>
                    </a:cubicBezTo>
                    <a:cubicBezTo>
                      <a:pt x="3763" y="4174"/>
                      <a:pt x="3676" y="4184"/>
                      <a:pt x="3591" y="4184"/>
                    </a:cubicBezTo>
                    <a:cubicBezTo>
                      <a:pt x="3291" y="4184"/>
                      <a:pt x="3022" y="4053"/>
                      <a:pt x="2792" y="3872"/>
                    </a:cubicBezTo>
                    <a:lnTo>
                      <a:pt x="2792" y="3872"/>
                    </a:lnTo>
                    <a:cubicBezTo>
                      <a:pt x="2807" y="3873"/>
                      <a:pt x="2822" y="3874"/>
                      <a:pt x="2837" y="3874"/>
                    </a:cubicBezTo>
                    <a:cubicBezTo>
                      <a:pt x="3169" y="3874"/>
                      <a:pt x="3467" y="3575"/>
                      <a:pt x="3738" y="3301"/>
                    </a:cubicBezTo>
                    <a:cubicBezTo>
                      <a:pt x="3787" y="3252"/>
                      <a:pt x="3835" y="3204"/>
                      <a:pt x="3883" y="3156"/>
                    </a:cubicBezTo>
                    <a:cubicBezTo>
                      <a:pt x="3889" y="3157"/>
                      <a:pt x="3896" y="3157"/>
                      <a:pt x="3903" y="3157"/>
                    </a:cubicBezTo>
                    <a:cubicBezTo>
                      <a:pt x="4141" y="3157"/>
                      <a:pt x="4854" y="3054"/>
                      <a:pt x="5120" y="1874"/>
                    </a:cubicBezTo>
                    <a:lnTo>
                      <a:pt x="5120" y="1874"/>
                    </a:lnTo>
                    <a:cubicBezTo>
                      <a:pt x="3750" y="1985"/>
                      <a:pt x="3750" y="2760"/>
                      <a:pt x="3798" y="3045"/>
                    </a:cubicBezTo>
                    <a:cubicBezTo>
                      <a:pt x="3744" y="3098"/>
                      <a:pt x="3691" y="3150"/>
                      <a:pt x="3638" y="3204"/>
                    </a:cubicBezTo>
                    <a:cubicBezTo>
                      <a:pt x="3370" y="3475"/>
                      <a:pt x="3112" y="3735"/>
                      <a:pt x="2839" y="3735"/>
                    </a:cubicBezTo>
                    <a:cubicBezTo>
                      <a:pt x="2746" y="3735"/>
                      <a:pt x="2651" y="3705"/>
                      <a:pt x="2554" y="3636"/>
                    </a:cubicBezTo>
                    <a:cubicBezTo>
                      <a:pt x="2546" y="3628"/>
                      <a:pt x="2536" y="3626"/>
                      <a:pt x="2526" y="3625"/>
                    </a:cubicBezTo>
                    <a:cubicBezTo>
                      <a:pt x="2375" y="3460"/>
                      <a:pt x="2249" y="3286"/>
                      <a:pt x="2156" y="3138"/>
                    </a:cubicBezTo>
                    <a:lnTo>
                      <a:pt x="2156" y="1077"/>
                    </a:lnTo>
                    <a:cubicBezTo>
                      <a:pt x="2156" y="484"/>
                      <a:pt x="1671" y="0"/>
                      <a:pt x="10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3" name="Google Shape;4133;p71"/>
              <p:cNvSpPr/>
              <p:nvPr/>
            </p:nvSpPr>
            <p:spPr>
              <a:xfrm>
                <a:off x="5203650" y="2530450"/>
                <a:ext cx="160850" cy="182175"/>
              </a:xfrm>
              <a:custGeom>
                <a:avLst/>
                <a:gdLst/>
                <a:ahLst/>
                <a:cxnLst/>
                <a:rect l="l" t="t" r="r" b="b"/>
                <a:pathLst>
                  <a:path w="6434" h="7287" extrusionOk="0">
                    <a:moveTo>
                      <a:pt x="5425" y="141"/>
                    </a:moveTo>
                    <a:cubicBezTo>
                      <a:pt x="5910" y="178"/>
                      <a:pt x="6294" y="583"/>
                      <a:pt x="6294" y="1076"/>
                    </a:cubicBezTo>
                    <a:lnTo>
                      <a:pt x="6294" y="6209"/>
                    </a:lnTo>
                    <a:cubicBezTo>
                      <a:pt x="6294" y="6702"/>
                      <a:pt x="5910" y="7107"/>
                      <a:pt x="5425" y="7144"/>
                    </a:cubicBezTo>
                    <a:lnTo>
                      <a:pt x="5425" y="141"/>
                    </a:lnTo>
                    <a:close/>
                    <a:moveTo>
                      <a:pt x="5286" y="143"/>
                    </a:moveTo>
                    <a:lnTo>
                      <a:pt x="5286" y="7145"/>
                    </a:lnTo>
                    <a:cubicBezTo>
                      <a:pt x="4801" y="7107"/>
                      <a:pt x="4417" y="6702"/>
                      <a:pt x="4417" y="6209"/>
                    </a:cubicBezTo>
                    <a:lnTo>
                      <a:pt x="4417" y="1077"/>
                    </a:lnTo>
                    <a:cubicBezTo>
                      <a:pt x="4417" y="584"/>
                      <a:pt x="4801" y="179"/>
                      <a:pt x="5286" y="143"/>
                    </a:cubicBezTo>
                    <a:close/>
                    <a:moveTo>
                      <a:pt x="5355" y="0"/>
                    </a:moveTo>
                    <a:cubicBezTo>
                      <a:pt x="4761" y="0"/>
                      <a:pt x="4278" y="484"/>
                      <a:pt x="4278" y="1077"/>
                    </a:cubicBezTo>
                    <a:lnTo>
                      <a:pt x="4278" y="3125"/>
                    </a:lnTo>
                    <a:cubicBezTo>
                      <a:pt x="4183" y="3277"/>
                      <a:pt x="4054" y="3456"/>
                      <a:pt x="3899" y="3625"/>
                    </a:cubicBezTo>
                    <a:cubicBezTo>
                      <a:pt x="3890" y="3626"/>
                      <a:pt x="3881" y="3630"/>
                      <a:pt x="3872" y="3636"/>
                    </a:cubicBezTo>
                    <a:cubicBezTo>
                      <a:pt x="3774" y="3705"/>
                      <a:pt x="3680" y="3734"/>
                      <a:pt x="3588" y="3734"/>
                    </a:cubicBezTo>
                    <a:cubicBezTo>
                      <a:pt x="3314" y="3734"/>
                      <a:pt x="3056" y="3474"/>
                      <a:pt x="2787" y="3204"/>
                    </a:cubicBezTo>
                    <a:cubicBezTo>
                      <a:pt x="2735" y="3150"/>
                      <a:pt x="2681" y="3098"/>
                      <a:pt x="2628" y="3045"/>
                    </a:cubicBezTo>
                    <a:cubicBezTo>
                      <a:pt x="2676" y="2760"/>
                      <a:pt x="2676" y="1985"/>
                      <a:pt x="1306" y="1874"/>
                    </a:cubicBezTo>
                    <a:lnTo>
                      <a:pt x="1306" y="1874"/>
                    </a:lnTo>
                    <a:cubicBezTo>
                      <a:pt x="1574" y="3054"/>
                      <a:pt x="2284" y="3157"/>
                      <a:pt x="2522" y="3157"/>
                    </a:cubicBezTo>
                    <a:cubicBezTo>
                      <a:pt x="2529" y="3157"/>
                      <a:pt x="2536" y="3157"/>
                      <a:pt x="2542" y="3156"/>
                    </a:cubicBezTo>
                    <a:cubicBezTo>
                      <a:pt x="2590" y="3204"/>
                      <a:pt x="2638" y="3252"/>
                      <a:pt x="2689" y="3301"/>
                    </a:cubicBezTo>
                    <a:cubicBezTo>
                      <a:pt x="2960" y="3575"/>
                      <a:pt x="3257" y="3874"/>
                      <a:pt x="3588" y="3874"/>
                    </a:cubicBezTo>
                    <a:cubicBezTo>
                      <a:pt x="3603" y="3874"/>
                      <a:pt x="3618" y="3873"/>
                      <a:pt x="3633" y="3872"/>
                    </a:cubicBezTo>
                    <a:lnTo>
                      <a:pt x="3633" y="3872"/>
                    </a:lnTo>
                    <a:cubicBezTo>
                      <a:pt x="3404" y="4053"/>
                      <a:pt x="3134" y="4184"/>
                      <a:pt x="2834" y="4184"/>
                    </a:cubicBezTo>
                    <a:cubicBezTo>
                      <a:pt x="2749" y="4184"/>
                      <a:pt x="2662" y="4174"/>
                      <a:pt x="2573" y="4151"/>
                    </a:cubicBezTo>
                    <a:cubicBezTo>
                      <a:pt x="2406" y="4108"/>
                      <a:pt x="2259" y="4038"/>
                      <a:pt x="2102" y="3962"/>
                    </a:cubicBezTo>
                    <a:cubicBezTo>
                      <a:pt x="2042" y="3932"/>
                      <a:pt x="1979" y="3901"/>
                      <a:pt x="1916" y="3873"/>
                    </a:cubicBezTo>
                    <a:cubicBezTo>
                      <a:pt x="1834" y="3836"/>
                      <a:pt x="1760" y="3811"/>
                      <a:pt x="1691" y="3796"/>
                    </a:cubicBezTo>
                    <a:cubicBezTo>
                      <a:pt x="1580" y="3696"/>
                      <a:pt x="1376" y="3557"/>
                      <a:pt x="1101" y="3557"/>
                    </a:cubicBezTo>
                    <a:cubicBezTo>
                      <a:pt x="807" y="3557"/>
                      <a:pt x="432" y="3716"/>
                      <a:pt x="1" y="4254"/>
                    </a:cubicBezTo>
                    <a:cubicBezTo>
                      <a:pt x="314" y="4376"/>
                      <a:pt x="578" y="4423"/>
                      <a:pt x="798" y="4423"/>
                    </a:cubicBezTo>
                    <a:cubicBezTo>
                      <a:pt x="1379" y="4423"/>
                      <a:pt x="1657" y="4096"/>
                      <a:pt x="1750" y="3956"/>
                    </a:cubicBezTo>
                    <a:cubicBezTo>
                      <a:pt x="1784" y="3968"/>
                      <a:pt x="1820" y="3981"/>
                      <a:pt x="1861" y="3999"/>
                    </a:cubicBezTo>
                    <a:cubicBezTo>
                      <a:pt x="1922" y="4027"/>
                      <a:pt x="1984" y="4056"/>
                      <a:pt x="2043" y="4086"/>
                    </a:cubicBezTo>
                    <a:cubicBezTo>
                      <a:pt x="2167" y="4146"/>
                      <a:pt x="2295" y="4208"/>
                      <a:pt x="2434" y="4254"/>
                    </a:cubicBezTo>
                    <a:cubicBezTo>
                      <a:pt x="2123" y="4375"/>
                      <a:pt x="1786" y="4714"/>
                      <a:pt x="1808" y="5634"/>
                    </a:cubicBezTo>
                    <a:cubicBezTo>
                      <a:pt x="2912" y="5258"/>
                      <a:pt x="2977" y="4577"/>
                      <a:pt x="2958" y="4316"/>
                    </a:cubicBezTo>
                    <a:cubicBezTo>
                      <a:pt x="3539" y="4256"/>
                      <a:pt x="3995" y="3777"/>
                      <a:pt x="4278" y="3375"/>
                    </a:cubicBezTo>
                    <a:lnTo>
                      <a:pt x="4278" y="6209"/>
                    </a:lnTo>
                    <a:cubicBezTo>
                      <a:pt x="4278" y="6803"/>
                      <a:pt x="4761" y="7286"/>
                      <a:pt x="5355" y="7286"/>
                    </a:cubicBezTo>
                    <a:cubicBezTo>
                      <a:pt x="5949" y="7286"/>
                      <a:pt x="6433" y="6803"/>
                      <a:pt x="6433" y="6209"/>
                    </a:cubicBezTo>
                    <a:lnTo>
                      <a:pt x="6433" y="1077"/>
                    </a:lnTo>
                    <a:cubicBezTo>
                      <a:pt x="6433" y="483"/>
                      <a:pt x="5949" y="0"/>
                      <a:pt x="53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34" name="Google Shape;4134;p71"/>
          <p:cNvGrpSpPr/>
          <p:nvPr/>
        </p:nvGrpSpPr>
        <p:grpSpPr>
          <a:xfrm>
            <a:off x="5732757" y="3140292"/>
            <a:ext cx="2609894" cy="1664437"/>
            <a:chOff x="5732757" y="3140292"/>
            <a:chExt cx="2609894" cy="1664437"/>
          </a:xfrm>
        </p:grpSpPr>
        <p:grpSp>
          <p:nvGrpSpPr>
            <p:cNvPr id="4135" name="Google Shape;4135;p71"/>
            <p:cNvGrpSpPr/>
            <p:nvPr/>
          </p:nvGrpSpPr>
          <p:grpSpPr>
            <a:xfrm>
              <a:off x="5732757" y="3140292"/>
              <a:ext cx="2609894" cy="403655"/>
              <a:chOff x="5064100" y="2943450"/>
              <a:chExt cx="1249650" cy="193275"/>
            </a:xfrm>
          </p:grpSpPr>
          <p:sp>
            <p:nvSpPr>
              <p:cNvPr id="4136" name="Google Shape;4136;p71"/>
              <p:cNvSpPr/>
              <p:nvPr/>
            </p:nvSpPr>
            <p:spPr>
              <a:xfrm>
                <a:off x="5064100" y="2943450"/>
                <a:ext cx="1249650" cy="193275"/>
              </a:xfrm>
              <a:custGeom>
                <a:avLst/>
                <a:gdLst/>
                <a:ahLst/>
                <a:cxnLst/>
                <a:rect l="l" t="t" r="r" b="b"/>
                <a:pathLst>
                  <a:path w="49986" h="7731" extrusionOk="0">
                    <a:moveTo>
                      <a:pt x="1" y="1"/>
                    </a:moveTo>
                    <a:lnTo>
                      <a:pt x="1" y="7731"/>
                    </a:lnTo>
                    <a:lnTo>
                      <a:pt x="49985" y="7731"/>
                    </a:lnTo>
                    <a:lnTo>
                      <a:pt x="499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7" name="Google Shape;4137;p71"/>
              <p:cNvSpPr/>
              <p:nvPr/>
            </p:nvSpPr>
            <p:spPr>
              <a:xfrm>
                <a:off x="5235425" y="2985925"/>
                <a:ext cx="906975" cy="108325"/>
              </a:xfrm>
              <a:custGeom>
                <a:avLst/>
                <a:gdLst/>
                <a:ahLst/>
                <a:cxnLst/>
                <a:rect l="l" t="t" r="r" b="b"/>
                <a:pathLst>
                  <a:path w="36279" h="4333" extrusionOk="0">
                    <a:moveTo>
                      <a:pt x="2166" y="0"/>
                    </a:moveTo>
                    <a:cubicBezTo>
                      <a:pt x="2166" y="1196"/>
                      <a:pt x="1196" y="2166"/>
                      <a:pt x="0" y="2166"/>
                    </a:cubicBezTo>
                    <a:cubicBezTo>
                      <a:pt x="1196" y="2166"/>
                      <a:pt x="2167" y="3136"/>
                      <a:pt x="2167" y="4332"/>
                    </a:cubicBezTo>
                    <a:lnTo>
                      <a:pt x="34112" y="4332"/>
                    </a:lnTo>
                    <a:cubicBezTo>
                      <a:pt x="34112" y="3135"/>
                      <a:pt x="35082" y="2166"/>
                      <a:pt x="36278" y="2166"/>
                    </a:cubicBezTo>
                    <a:cubicBezTo>
                      <a:pt x="35082" y="2166"/>
                      <a:pt x="34112" y="1196"/>
                      <a:pt x="341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8" name="Google Shape;4138;p71"/>
              <p:cNvSpPr/>
              <p:nvPr/>
            </p:nvSpPr>
            <p:spPr>
              <a:xfrm>
                <a:off x="6171425" y="2943450"/>
                <a:ext cx="53150" cy="1932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7730" extrusionOk="0">
                    <a:moveTo>
                      <a:pt x="1" y="1"/>
                    </a:moveTo>
                    <a:lnTo>
                      <a:pt x="1" y="7730"/>
                    </a:lnTo>
                    <a:lnTo>
                      <a:pt x="2125" y="7730"/>
                    </a:lnTo>
                    <a:lnTo>
                      <a:pt x="212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9" name="Google Shape;4139;p71"/>
              <p:cNvSpPr/>
              <p:nvPr/>
            </p:nvSpPr>
            <p:spPr>
              <a:xfrm>
                <a:off x="6259300" y="2943450"/>
                <a:ext cx="20350" cy="193250"/>
              </a:xfrm>
              <a:custGeom>
                <a:avLst/>
                <a:gdLst/>
                <a:ahLst/>
                <a:cxnLst/>
                <a:rect l="l" t="t" r="r" b="b"/>
                <a:pathLst>
                  <a:path w="814" h="7730" extrusionOk="0">
                    <a:moveTo>
                      <a:pt x="1" y="1"/>
                    </a:moveTo>
                    <a:lnTo>
                      <a:pt x="1" y="7730"/>
                    </a:lnTo>
                    <a:lnTo>
                      <a:pt x="813" y="7730"/>
                    </a:lnTo>
                    <a:lnTo>
                      <a:pt x="8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0" name="Google Shape;4140;p71"/>
              <p:cNvSpPr/>
              <p:nvPr/>
            </p:nvSpPr>
            <p:spPr>
              <a:xfrm>
                <a:off x="6171450" y="2969550"/>
                <a:ext cx="53150" cy="1413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5654" extrusionOk="0">
                    <a:moveTo>
                      <a:pt x="1" y="1"/>
                    </a:moveTo>
                    <a:lnTo>
                      <a:pt x="1" y="668"/>
                    </a:lnTo>
                    <a:lnTo>
                      <a:pt x="2125" y="668"/>
                    </a:lnTo>
                    <a:lnTo>
                      <a:pt x="2125" y="1"/>
                    </a:lnTo>
                    <a:close/>
                    <a:moveTo>
                      <a:pt x="1" y="1663"/>
                    </a:moveTo>
                    <a:lnTo>
                      <a:pt x="1" y="2330"/>
                    </a:lnTo>
                    <a:lnTo>
                      <a:pt x="2125" y="2330"/>
                    </a:lnTo>
                    <a:lnTo>
                      <a:pt x="2125" y="1663"/>
                    </a:lnTo>
                    <a:close/>
                    <a:moveTo>
                      <a:pt x="1" y="3325"/>
                    </a:moveTo>
                    <a:lnTo>
                      <a:pt x="1" y="3992"/>
                    </a:lnTo>
                    <a:lnTo>
                      <a:pt x="2125" y="3992"/>
                    </a:lnTo>
                    <a:lnTo>
                      <a:pt x="2125" y="3325"/>
                    </a:lnTo>
                    <a:close/>
                    <a:moveTo>
                      <a:pt x="1" y="4987"/>
                    </a:moveTo>
                    <a:lnTo>
                      <a:pt x="1" y="5653"/>
                    </a:lnTo>
                    <a:lnTo>
                      <a:pt x="2125" y="5653"/>
                    </a:lnTo>
                    <a:lnTo>
                      <a:pt x="2125" y="498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1" name="Google Shape;4141;p71"/>
              <p:cNvSpPr/>
              <p:nvPr/>
            </p:nvSpPr>
            <p:spPr>
              <a:xfrm>
                <a:off x="5152475" y="2943450"/>
                <a:ext cx="53125" cy="19325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7730" extrusionOk="0">
                    <a:moveTo>
                      <a:pt x="1" y="1"/>
                    </a:moveTo>
                    <a:lnTo>
                      <a:pt x="1" y="7730"/>
                    </a:lnTo>
                    <a:lnTo>
                      <a:pt x="2125" y="7730"/>
                    </a:lnTo>
                    <a:lnTo>
                      <a:pt x="212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2" name="Google Shape;4142;p71"/>
              <p:cNvSpPr/>
              <p:nvPr/>
            </p:nvSpPr>
            <p:spPr>
              <a:xfrm>
                <a:off x="5097425" y="2943450"/>
                <a:ext cx="20350" cy="193250"/>
              </a:xfrm>
              <a:custGeom>
                <a:avLst/>
                <a:gdLst/>
                <a:ahLst/>
                <a:cxnLst/>
                <a:rect l="l" t="t" r="r" b="b"/>
                <a:pathLst>
                  <a:path w="814" h="7730" extrusionOk="0">
                    <a:moveTo>
                      <a:pt x="0" y="1"/>
                    </a:moveTo>
                    <a:lnTo>
                      <a:pt x="0" y="7730"/>
                    </a:lnTo>
                    <a:lnTo>
                      <a:pt x="813" y="7730"/>
                    </a:lnTo>
                    <a:lnTo>
                      <a:pt x="8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3" name="Google Shape;4143;p71"/>
              <p:cNvSpPr/>
              <p:nvPr/>
            </p:nvSpPr>
            <p:spPr>
              <a:xfrm>
                <a:off x="5152475" y="2969550"/>
                <a:ext cx="53150" cy="1413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5654" extrusionOk="0">
                    <a:moveTo>
                      <a:pt x="1" y="1"/>
                    </a:moveTo>
                    <a:lnTo>
                      <a:pt x="1" y="668"/>
                    </a:lnTo>
                    <a:lnTo>
                      <a:pt x="2126" y="668"/>
                    </a:lnTo>
                    <a:lnTo>
                      <a:pt x="2126" y="1"/>
                    </a:lnTo>
                    <a:close/>
                    <a:moveTo>
                      <a:pt x="1" y="1663"/>
                    </a:moveTo>
                    <a:lnTo>
                      <a:pt x="1" y="2330"/>
                    </a:lnTo>
                    <a:lnTo>
                      <a:pt x="2125" y="2330"/>
                    </a:lnTo>
                    <a:lnTo>
                      <a:pt x="2125" y="1663"/>
                    </a:lnTo>
                    <a:close/>
                    <a:moveTo>
                      <a:pt x="1" y="3325"/>
                    </a:moveTo>
                    <a:lnTo>
                      <a:pt x="1" y="3992"/>
                    </a:lnTo>
                    <a:lnTo>
                      <a:pt x="2125" y="3992"/>
                    </a:lnTo>
                    <a:lnTo>
                      <a:pt x="2125" y="3325"/>
                    </a:lnTo>
                    <a:close/>
                    <a:moveTo>
                      <a:pt x="1" y="4987"/>
                    </a:moveTo>
                    <a:lnTo>
                      <a:pt x="1" y="5653"/>
                    </a:lnTo>
                    <a:lnTo>
                      <a:pt x="2125" y="5653"/>
                    </a:lnTo>
                    <a:lnTo>
                      <a:pt x="2125" y="498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4" name="Google Shape;4144;p71"/>
              <p:cNvSpPr/>
              <p:nvPr/>
            </p:nvSpPr>
            <p:spPr>
              <a:xfrm>
                <a:off x="5644300" y="3001150"/>
                <a:ext cx="88425" cy="77925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3117" extrusionOk="0">
                    <a:moveTo>
                      <a:pt x="1768" y="1"/>
                    </a:moveTo>
                    <a:cubicBezTo>
                      <a:pt x="1157" y="1"/>
                      <a:pt x="578" y="363"/>
                      <a:pt x="330" y="962"/>
                    </a:cubicBezTo>
                    <a:cubicBezTo>
                      <a:pt x="0" y="1757"/>
                      <a:pt x="378" y="2668"/>
                      <a:pt x="1173" y="2998"/>
                    </a:cubicBezTo>
                    <a:cubicBezTo>
                      <a:pt x="1368" y="3079"/>
                      <a:pt x="1569" y="3117"/>
                      <a:pt x="1768" y="3117"/>
                    </a:cubicBezTo>
                    <a:cubicBezTo>
                      <a:pt x="2379" y="3117"/>
                      <a:pt x="2959" y="2755"/>
                      <a:pt x="3207" y="2155"/>
                    </a:cubicBezTo>
                    <a:cubicBezTo>
                      <a:pt x="3536" y="1360"/>
                      <a:pt x="3159" y="449"/>
                      <a:pt x="2364" y="120"/>
                    </a:cubicBezTo>
                    <a:cubicBezTo>
                      <a:pt x="2169" y="39"/>
                      <a:pt x="1967" y="1"/>
                      <a:pt x="17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5" name="Google Shape;4145;p71"/>
              <p:cNvSpPr/>
              <p:nvPr/>
            </p:nvSpPr>
            <p:spPr>
              <a:xfrm>
                <a:off x="5661700" y="3016500"/>
                <a:ext cx="53625" cy="47225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1889" extrusionOk="0">
                    <a:moveTo>
                      <a:pt x="1073" y="1"/>
                    </a:moveTo>
                    <a:cubicBezTo>
                      <a:pt x="702" y="1"/>
                      <a:pt x="351" y="220"/>
                      <a:pt x="201" y="584"/>
                    </a:cubicBezTo>
                    <a:cubicBezTo>
                      <a:pt x="1" y="1065"/>
                      <a:pt x="229" y="1617"/>
                      <a:pt x="711" y="1817"/>
                    </a:cubicBezTo>
                    <a:cubicBezTo>
                      <a:pt x="829" y="1866"/>
                      <a:pt x="952" y="1889"/>
                      <a:pt x="1072" y="1889"/>
                    </a:cubicBezTo>
                    <a:cubicBezTo>
                      <a:pt x="1443" y="1889"/>
                      <a:pt x="1794" y="1670"/>
                      <a:pt x="1944" y="1306"/>
                    </a:cubicBezTo>
                    <a:cubicBezTo>
                      <a:pt x="2144" y="824"/>
                      <a:pt x="1915" y="273"/>
                      <a:pt x="1434" y="73"/>
                    </a:cubicBezTo>
                    <a:cubicBezTo>
                      <a:pt x="1316" y="24"/>
                      <a:pt x="1193" y="1"/>
                      <a:pt x="10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6" name="Google Shape;4146;p71"/>
              <p:cNvSpPr/>
              <p:nvPr/>
            </p:nvSpPr>
            <p:spPr>
              <a:xfrm>
                <a:off x="5721600" y="3001975"/>
                <a:ext cx="341775" cy="87750"/>
              </a:xfrm>
              <a:custGeom>
                <a:avLst/>
                <a:gdLst/>
                <a:ahLst/>
                <a:cxnLst/>
                <a:rect l="l" t="t" r="r" b="b"/>
                <a:pathLst>
                  <a:path w="13671" h="3510" extrusionOk="0">
                    <a:moveTo>
                      <a:pt x="11930" y="0"/>
                    </a:moveTo>
                    <a:lnTo>
                      <a:pt x="11930" y="0"/>
                    </a:lnTo>
                    <a:cubicBezTo>
                      <a:pt x="10961" y="97"/>
                      <a:pt x="10724" y="872"/>
                      <a:pt x="10673" y="1129"/>
                    </a:cubicBezTo>
                    <a:cubicBezTo>
                      <a:pt x="10662" y="1141"/>
                      <a:pt x="10651" y="1155"/>
                      <a:pt x="10641" y="1167"/>
                    </a:cubicBezTo>
                    <a:cubicBezTo>
                      <a:pt x="10160" y="1731"/>
                      <a:pt x="9705" y="2264"/>
                      <a:pt x="8901" y="2264"/>
                    </a:cubicBezTo>
                    <a:cubicBezTo>
                      <a:pt x="8879" y="2264"/>
                      <a:pt x="8856" y="2264"/>
                      <a:pt x="8833" y="2263"/>
                    </a:cubicBezTo>
                    <a:cubicBezTo>
                      <a:pt x="8824" y="2263"/>
                      <a:pt x="8818" y="2264"/>
                      <a:pt x="8812" y="2268"/>
                    </a:cubicBezTo>
                    <a:cubicBezTo>
                      <a:pt x="8267" y="2194"/>
                      <a:pt x="7726" y="2077"/>
                      <a:pt x="7207" y="1959"/>
                    </a:cubicBezTo>
                    <a:cubicBezTo>
                      <a:pt x="6909" y="1891"/>
                      <a:pt x="6606" y="1782"/>
                      <a:pt x="6315" y="1675"/>
                    </a:cubicBezTo>
                    <a:cubicBezTo>
                      <a:pt x="5902" y="1524"/>
                      <a:pt x="5475" y="1369"/>
                      <a:pt x="5036" y="1322"/>
                    </a:cubicBezTo>
                    <a:cubicBezTo>
                      <a:pt x="4980" y="1316"/>
                      <a:pt x="4924" y="1313"/>
                      <a:pt x="4868" y="1313"/>
                    </a:cubicBezTo>
                    <a:cubicBezTo>
                      <a:pt x="4694" y="1313"/>
                      <a:pt x="4522" y="1339"/>
                      <a:pt x="4351" y="1372"/>
                    </a:cubicBezTo>
                    <a:cubicBezTo>
                      <a:pt x="4491" y="1312"/>
                      <a:pt x="4627" y="1251"/>
                      <a:pt x="4763" y="1189"/>
                    </a:cubicBezTo>
                    <a:cubicBezTo>
                      <a:pt x="5074" y="1049"/>
                      <a:pt x="5395" y="904"/>
                      <a:pt x="5724" y="785"/>
                    </a:cubicBezTo>
                    <a:cubicBezTo>
                      <a:pt x="6083" y="656"/>
                      <a:pt x="6424" y="605"/>
                      <a:pt x="6761" y="605"/>
                    </a:cubicBezTo>
                    <a:cubicBezTo>
                      <a:pt x="7217" y="605"/>
                      <a:pt x="7664" y="699"/>
                      <a:pt x="8133" y="823"/>
                    </a:cubicBezTo>
                    <a:cubicBezTo>
                      <a:pt x="8276" y="994"/>
                      <a:pt x="8660" y="1374"/>
                      <a:pt x="9269" y="1374"/>
                    </a:cubicBezTo>
                    <a:cubicBezTo>
                      <a:pt x="9413" y="1374"/>
                      <a:pt x="9570" y="1352"/>
                      <a:pt x="9739" y="1302"/>
                    </a:cubicBezTo>
                    <a:cubicBezTo>
                      <a:pt x="9390" y="774"/>
                      <a:pt x="8933" y="652"/>
                      <a:pt x="8585" y="652"/>
                    </a:cubicBezTo>
                    <a:cubicBezTo>
                      <a:pt x="8433" y="652"/>
                      <a:pt x="8302" y="676"/>
                      <a:pt x="8210" y="698"/>
                    </a:cubicBezTo>
                    <a:cubicBezTo>
                      <a:pt x="7714" y="568"/>
                      <a:pt x="7244" y="465"/>
                      <a:pt x="6761" y="465"/>
                    </a:cubicBezTo>
                    <a:cubicBezTo>
                      <a:pt x="6412" y="465"/>
                      <a:pt x="6055" y="519"/>
                      <a:pt x="5678" y="655"/>
                    </a:cubicBezTo>
                    <a:cubicBezTo>
                      <a:pt x="5343" y="774"/>
                      <a:pt x="5020" y="921"/>
                      <a:pt x="4705" y="1062"/>
                    </a:cubicBezTo>
                    <a:cubicBezTo>
                      <a:pt x="4391" y="1204"/>
                      <a:pt x="4066" y="1351"/>
                      <a:pt x="3734" y="1470"/>
                    </a:cubicBezTo>
                    <a:cubicBezTo>
                      <a:pt x="3683" y="1489"/>
                      <a:pt x="3631" y="1506"/>
                      <a:pt x="3578" y="1525"/>
                    </a:cubicBezTo>
                    <a:lnTo>
                      <a:pt x="3576" y="1525"/>
                    </a:lnTo>
                    <a:cubicBezTo>
                      <a:pt x="3565" y="1526"/>
                      <a:pt x="3556" y="1531"/>
                      <a:pt x="3547" y="1536"/>
                    </a:cubicBezTo>
                    <a:cubicBezTo>
                      <a:pt x="3004" y="1720"/>
                      <a:pt x="2442" y="1861"/>
                      <a:pt x="1872" y="1861"/>
                    </a:cubicBezTo>
                    <a:cubicBezTo>
                      <a:pt x="1290" y="1861"/>
                      <a:pt x="699" y="1714"/>
                      <a:pt x="108" y="1318"/>
                    </a:cubicBezTo>
                    <a:cubicBezTo>
                      <a:pt x="96" y="1310"/>
                      <a:pt x="82" y="1306"/>
                      <a:pt x="69" y="1306"/>
                    </a:cubicBezTo>
                    <a:cubicBezTo>
                      <a:pt x="47" y="1306"/>
                      <a:pt x="25" y="1316"/>
                      <a:pt x="12" y="1336"/>
                    </a:cubicBezTo>
                    <a:cubicBezTo>
                      <a:pt x="5" y="1349"/>
                      <a:pt x="0" y="1362"/>
                      <a:pt x="0" y="1375"/>
                    </a:cubicBezTo>
                    <a:cubicBezTo>
                      <a:pt x="0" y="1398"/>
                      <a:pt x="11" y="1419"/>
                      <a:pt x="31" y="1432"/>
                    </a:cubicBezTo>
                    <a:cubicBezTo>
                      <a:pt x="647" y="1846"/>
                      <a:pt x="1269" y="1994"/>
                      <a:pt x="1875" y="1994"/>
                    </a:cubicBezTo>
                    <a:cubicBezTo>
                      <a:pt x="1930" y="1994"/>
                      <a:pt x="1984" y="1993"/>
                      <a:pt x="2038" y="1990"/>
                    </a:cubicBezTo>
                    <a:cubicBezTo>
                      <a:pt x="2044" y="2003"/>
                      <a:pt x="2054" y="2015"/>
                      <a:pt x="2069" y="2023"/>
                    </a:cubicBezTo>
                    <a:cubicBezTo>
                      <a:pt x="2194" y="2084"/>
                      <a:pt x="2351" y="2217"/>
                      <a:pt x="2503" y="2347"/>
                    </a:cubicBezTo>
                    <a:cubicBezTo>
                      <a:pt x="2610" y="2440"/>
                      <a:pt x="2712" y="2525"/>
                      <a:pt x="2798" y="2584"/>
                    </a:cubicBezTo>
                    <a:cubicBezTo>
                      <a:pt x="3089" y="2778"/>
                      <a:pt x="3429" y="2887"/>
                      <a:pt x="3764" y="2953"/>
                    </a:cubicBezTo>
                    <a:cubicBezTo>
                      <a:pt x="3911" y="3037"/>
                      <a:pt x="4190" y="3166"/>
                      <a:pt x="4536" y="3166"/>
                    </a:cubicBezTo>
                    <a:cubicBezTo>
                      <a:pt x="4798" y="3166"/>
                      <a:pt x="5099" y="3092"/>
                      <a:pt x="5410" y="2869"/>
                    </a:cubicBezTo>
                    <a:cubicBezTo>
                      <a:pt x="5104" y="2632"/>
                      <a:pt x="4808" y="2553"/>
                      <a:pt x="4549" y="2553"/>
                    </a:cubicBezTo>
                    <a:cubicBezTo>
                      <a:pt x="4183" y="2553"/>
                      <a:pt x="3892" y="2711"/>
                      <a:pt x="3748" y="2807"/>
                    </a:cubicBezTo>
                    <a:cubicBezTo>
                      <a:pt x="3443" y="2742"/>
                      <a:pt x="3137" y="2641"/>
                      <a:pt x="2877" y="2468"/>
                    </a:cubicBezTo>
                    <a:cubicBezTo>
                      <a:pt x="2796" y="2414"/>
                      <a:pt x="2697" y="2330"/>
                      <a:pt x="2594" y="2242"/>
                    </a:cubicBezTo>
                    <a:cubicBezTo>
                      <a:pt x="2482" y="2146"/>
                      <a:pt x="2367" y="2047"/>
                      <a:pt x="2258" y="1974"/>
                    </a:cubicBezTo>
                    <a:cubicBezTo>
                      <a:pt x="2728" y="1928"/>
                      <a:pt x="3183" y="1805"/>
                      <a:pt x="3613" y="1659"/>
                    </a:cubicBezTo>
                    <a:cubicBezTo>
                      <a:pt x="3782" y="1639"/>
                      <a:pt x="3956" y="1600"/>
                      <a:pt x="4123" y="1563"/>
                    </a:cubicBezTo>
                    <a:cubicBezTo>
                      <a:pt x="4368" y="1507"/>
                      <a:pt x="4621" y="1450"/>
                      <a:pt x="4869" y="1450"/>
                    </a:cubicBezTo>
                    <a:cubicBezTo>
                      <a:pt x="4920" y="1450"/>
                      <a:pt x="4971" y="1453"/>
                      <a:pt x="5021" y="1458"/>
                    </a:cubicBezTo>
                    <a:cubicBezTo>
                      <a:pt x="5199" y="1477"/>
                      <a:pt x="5376" y="1516"/>
                      <a:pt x="5552" y="1564"/>
                    </a:cubicBezTo>
                    <a:cubicBezTo>
                      <a:pt x="5941" y="1748"/>
                      <a:pt x="6191" y="1990"/>
                      <a:pt x="6407" y="2239"/>
                    </a:cubicBezTo>
                    <a:cubicBezTo>
                      <a:pt x="6429" y="2410"/>
                      <a:pt x="6588" y="3288"/>
                      <a:pt x="7588" y="3509"/>
                    </a:cubicBezTo>
                    <a:cubicBezTo>
                      <a:pt x="7524" y="2657"/>
                      <a:pt x="6926" y="2356"/>
                      <a:pt x="6605" y="2256"/>
                    </a:cubicBezTo>
                    <a:cubicBezTo>
                      <a:pt x="6461" y="2085"/>
                      <a:pt x="6301" y="1906"/>
                      <a:pt x="6097" y="1741"/>
                    </a:cubicBezTo>
                    <a:lnTo>
                      <a:pt x="6097" y="1741"/>
                    </a:lnTo>
                    <a:cubicBezTo>
                      <a:pt x="6155" y="1762"/>
                      <a:pt x="6210" y="1783"/>
                      <a:pt x="6268" y="1803"/>
                    </a:cubicBezTo>
                    <a:cubicBezTo>
                      <a:pt x="6563" y="1911"/>
                      <a:pt x="6870" y="2023"/>
                      <a:pt x="7177" y="2092"/>
                    </a:cubicBezTo>
                    <a:cubicBezTo>
                      <a:pt x="7918" y="2260"/>
                      <a:pt x="8706" y="2429"/>
                      <a:pt x="9483" y="2469"/>
                    </a:cubicBezTo>
                    <a:cubicBezTo>
                      <a:pt x="9585" y="2474"/>
                      <a:pt x="9685" y="2477"/>
                      <a:pt x="9784" y="2477"/>
                    </a:cubicBezTo>
                    <a:cubicBezTo>
                      <a:pt x="10125" y="2477"/>
                      <a:pt x="10456" y="2444"/>
                      <a:pt x="10788" y="2379"/>
                    </a:cubicBezTo>
                    <a:cubicBezTo>
                      <a:pt x="11214" y="2420"/>
                      <a:pt x="11660" y="2518"/>
                      <a:pt x="12091" y="2662"/>
                    </a:cubicBezTo>
                    <a:cubicBezTo>
                      <a:pt x="12240" y="2846"/>
                      <a:pt x="12622" y="3226"/>
                      <a:pt x="13234" y="3226"/>
                    </a:cubicBezTo>
                    <a:cubicBezTo>
                      <a:pt x="13368" y="3226"/>
                      <a:pt x="13514" y="3208"/>
                      <a:pt x="13671" y="3165"/>
                    </a:cubicBezTo>
                    <a:cubicBezTo>
                      <a:pt x="13324" y="2611"/>
                      <a:pt x="12848" y="2489"/>
                      <a:pt x="12496" y="2489"/>
                    </a:cubicBezTo>
                    <a:cubicBezTo>
                      <a:pt x="12347" y="2489"/>
                      <a:pt x="12220" y="2511"/>
                      <a:pt x="12135" y="2532"/>
                    </a:cubicBezTo>
                    <a:cubicBezTo>
                      <a:pt x="11815" y="2426"/>
                      <a:pt x="11489" y="2345"/>
                      <a:pt x="11167" y="2291"/>
                    </a:cubicBezTo>
                    <a:cubicBezTo>
                      <a:pt x="11519" y="2195"/>
                      <a:pt x="11877" y="2059"/>
                      <a:pt x="12252" y="1880"/>
                    </a:cubicBezTo>
                    <a:cubicBezTo>
                      <a:pt x="12547" y="1859"/>
                      <a:pt x="13262" y="1720"/>
                      <a:pt x="13567" y="882"/>
                    </a:cubicBezTo>
                    <a:cubicBezTo>
                      <a:pt x="13532" y="880"/>
                      <a:pt x="13498" y="879"/>
                      <a:pt x="13464" y="879"/>
                    </a:cubicBezTo>
                    <a:cubicBezTo>
                      <a:pt x="12606" y="879"/>
                      <a:pt x="12265" y="1509"/>
                      <a:pt x="12160" y="1771"/>
                    </a:cubicBezTo>
                    <a:cubicBezTo>
                      <a:pt x="11678" y="1997"/>
                      <a:pt x="11229" y="2151"/>
                      <a:pt x="10781" y="2242"/>
                    </a:cubicBezTo>
                    <a:cubicBezTo>
                      <a:pt x="10772" y="2241"/>
                      <a:pt x="10766" y="2241"/>
                      <a:pt x="10758" y="2239"/>
                    </a:cubicBezTo>
                    <a:cubicBezTo>
                      <a:pt x="10757" y="2239"/>
                      <a:pt x="10755" y="2239"/>
                      <a:pt x="10754" y="2239"/>
                    </a:cubicBezTo>
                    <a:cubicBezTo>
                      <a:pt x="10735" y="2239"/>
                      <a:pt x="10720" y="2245"/>
                      <a:pt x="10707" y="2255"/>
                    </a:cubicBezTo>
                    <a:cubicBezTo>
                      <a:pt x="10399" y="2312"/>
                      <a:pt x="10092" y="2340"/>
                      <a:pt x="9776" y="2340"/>
                    </a:cubicBezTo>
                    <a:cubicBezTo>
                      <a:pt x="9682" y="2340"/>
                      <a:pt x="9587" y="2338"/>
                      <a:pt x="9491" y="2333"/>
                    </a:cubicBezTo>
                    <a:cubicBezTo>
                      <a:pt x="9465" y="2332"/>
                      <a:pt x="9439" y="2328"/>
                      <a:pt x="9414" y="2327"/>
                    </a:cubicBezTo>
                    <a:cubicBezTo>
                      <a:pt x="9983" y="2152"/>
                      <a:pt x="10370" y="1698"/>
                      <a:pt x="10745" y="1258"/>
                    </a:cubicBezTo>
                    <a:cubicBezTo>
                      <a:pt x="10766" y="1233"/>
                      <a:pt x="10787" y="1210"/>
                      <a:pt x="10807" y="1187"/>
                    </a:cubicBezTo>
                    <a:cubicBezTo>
                      <a:pt x="11106" y="1113"/>
                      <a:pt x="11764" y="856"/>
                      <a:pt x="119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7" name="Google Shape;4147;p71"/>
              <p:cNvSpPr/>
              <p:nvPr/>
            </p:nvSpPr>
            <p:spPr>
              <a:xfrm>
                <a:off x="5316300" y="2998425"/>
                <a:ext cx="342050" cy="87875"/>
              </a:xfrm>
              <a:custGeom>
                <a:avLst/>
                <a:gdLst/>
                <a:ahLst/>
                <a:cxnLst/>
                <a:rect l="l" t="t" r="r" b="b"/>
                <a:pathLst>
                  <a:path w="13682" h="3515" extrusionOk="0">
                    <a:moveTo>
                      <a:pt x="6085" y="1"/>
                    </a:moveTo>
                    <a:cubicBezTo>
                      <a:pt x="6149" y="853"/>
                      <a:pt x="6747" y="1154"/>
                      <a:pt x="7068" y="1254"/>
                    </a:cubicBezTo>
                    <a:cubicBezTo>
                      <a:pt x="7212" y="1425"/>
                      <a:pt x="7371" y="1604"/>
                      <a:pt x="7576" y="1769"/>
                    </a:cubicBezTo>
                    <a:cubicBezTo>
                      <a:pt x="7518" y="1749"/>
                      <a:pt x="7462" y="1727"/>
                      <a:pt x="7404" y="1707"/>
                    </a:cubicBezTo>
                    <a:cubicBezTo>
                      <a:pt x="7109" y="1599"/>
                      <a:pt x="6803" y="1488"/>
                      <a:pt x="6495" y="1418"/>
                    </a:cubicBezTo>
                    <a:cubicBezTo>
                      <a:pt x="5755" y="1250"/>
                      <a:pt x="4967" y="1081"/>
                      <a:pt x="4189" y="1042"/>
                    </a:cubicBezTo>
                    <a:cubicBezTo>
                      <a:pt x="4088" y="1036"/>
                      <a:pt x="3988" y="1033"/>
                      <a:pt x="3889" y="1033"/>
                    </a:cubicBezTo>
                    <a:cubicBezTo>
                      <a:pt x="3548" y="1033"/>
                      <a:pt x="3217" y="1066"/>
                      <a:pt x="2884" y="1131"/>
                    </a:cubicBezTo>
                    <a:cubicBezTo>
                      <a:pt x="2459" y="1090"/>
                      <a:pt x="2013" y="992"/>
                      <a:pt x="1581" y="847"/>
                    </a:cubicBezTo>
                    <a:cubicBezTo>
                      <a:pt x="1432" y="664"/>
                      <a:pt x="1049" y="283"/>
                      <a:pt x="437" y="283"/>
                    </a:cubicBezTo>
                    <a:cubicBezTo>
                      <a:pt x="302" y="283"/>
                      <a:pt x="157" y="301"/>
                      <a:pt x="1" y="344"/>
                    </a:cubicBezTo>
                    <a:cubicBezTo>
                      <a:pt x="349" y="899"/>
                      <a:pt x="824" y="1022"/>
                      <a:pt x="1176" y="1022"/>
                    </a:cubicBezTo>
                    <a:cubicBezTo>
                      <a:pt x="1325" y="1022"/>
                      <a:pt x="1452" y="1000"/>
                      <a:pt x="1537" y="979"/>
                    </a:cubicBezTo>
                    <a:cubicBezTo>
                      <a:pt x="1857" y="1085"/>
                      <a:pt x="2183" y="1167"/>
                      <a:pt x="2505" y="1220"/>
                    </a:cubicBezTo>
                    <a:cubicBezTo>
                      <a:pt x="2153" y="1316"/>
                      <a:pt x="1795" y="1453"/>
                      <a:pt x="1419" y="1632"/>
                    </a:cubicBezTo>
                    <a:cubicBezTo>
                      <a:pt x="1125" y="1653"/>
                      <a:pt x="409" y="1792"/>
                      <a:pt x="105" y="2631"/>
                    </a:cubicBezTo>
                    <a:cubicBezTo>
                      <a:pt x="140" y="2633"/>
                      <a:pt x="174" y="2634"/>
                      <a:pt x="207" y="2634"/>
                    </a:cubicBezTo>
                    <a:cubicBezTo>
                      <a:pt x="1065" y="2634"/>
                      <a:pt x="1406" y="2005"/>
                      <a:pt x="1511" y="1742"/>
                    </a:cubicBezTo>
                    <a:cubicBezTo>
                      <a:pt x="1994" y="1515"/>
                      <a:pt x="2443" y="1362"/>
                      <a:pt x="2891" y="1271"/>
                    </a:cubicBezTo>
                    <a:cubicBezTo>
                      <a:pt x="2899" y="1273"/>
                      <a:pt x="2906" y="1273"/>
                      <a:pt x="2913" y="1274"/>
                    </a:cubicBezTo>
                    <a:cubicBezTo>
                      <a:pt x="2915" y="1274"/>
                      <a:pt x="2916" y="1274"/>
                      <a:pt x="2918" y="1274"/>
                    </a:cubicBezTo>
                    <a:cubicBezTo>
                      <a:pt x="2935" y="1274"/>
                      <a:pt x="2952" y="1267"/>
                      <a:pt x="2965" y="1258"/>
                    </a:cubicBezTo>
                    <a:cubicBezTo>
                      <a:pt x="3271" y="1200"/>
                      <a:pt x="3576" y="1173"/>
                      <a:pt x="3890" y="1173"/>
                    </a:cubicBezTo>
                    <a:cubicBezTo>
                      <a:pt x="3986" y="1173"/>
                      <a:pt x="4083" y="1176"/>
                      <a:pt x="4181" y="1181"/>
                    </a:cubicBezTo>
                    <a:cubicBezTo>
                      <a:pt x="4206" y="1182"/>
                      <a:pt x="4232" y="1184"/>
                      <a:pt x="4258" y="1186"/>
                    </a:cubicBezTo>
                    <a:cubicBezTo>
                      <a:pt x="3689" y="1360"/>
                      <a:pt x="3303" y="1814"/>
                      <a:pt x="2926" y="2255"/>
                    </a:cubicBezTo>
                    <a:cubicBezTo>
                      <a:pt x="2906" y="2279"/>
                      <a:pt x="2884" y="2304"/>
                      <a:pt x="2864" y="2327"/>
                    </a:cubicBezTo>
                    <a:cubicBezTo>
                      <a:pt x="2566" y="2401"/>
                      <a:pt x="1908" y="2659"/>
                      <a:pt x="1741" y="3514"/>
                    </a:cubicBezTo>
                    <a:cubicBezTo>
                      <a:pt x="2710" y="3417"/>
                      <a:pt x="2948" y="2643"/>
                      <a:pt x="2999" y="2385"/>
                    </a:cubicBezTo>
                    <a:cubicBezTo>
                      <a:pt x="3010" y="2373"/>
                      <a:pt x="3020" y="2359"/>
                      <a:pt x="3031" y="2347"/>
                    </a:cubicBezTo>
                    <a:cubicBezTo>
                      <a:pt x="3512" y="1782"/>
                      <a:pt x="3966" y="1250"/>
                      <a:pt x="4770" y="1250"/>
                    </a:cubicBezTo>
                    <a:cubicBezTo>
                      <a:pt x="4793" y="1250"/>
                      <a:pt x="4816" y="1250"/>
                      <a:pt x="4839" y="1251"/>
                    </a:cubicBezTo>
                    <a:cubicBezTo>
                      <a:pt x="4847" y="1251"/>
                      <a:pt x="4854" y="1250"/>
                      <a:pt x="4860" y="1247"/>
                    </a:cubicBezTo>
                    <a:cubicBezTo>
                      <a:pt x="5403" y="1321"/>
                      <a:pt x="5946" y="1437"/>
                      <a:pt x="6464" y="1555"/>
                    </a:cubicBezTo>
                    <a:cubicBezTo>
                      <a:pt x="6763" y="1622"/>
                      <a:pt x="7065" y="1732"/>
                      <a:pt x="7356" y="1839"/>
                    </a:cubicBezTo>
                    <a:cubicBezTo>
                      <a:pt x="7769" y="1990"/>
                      <a:pt x="8197" y="2145"/>
                      <a:pt x="8638" y="2192"/>
                    </a:cubicBezTo>
                    <a:cubicBezTo>
                      <a:pt x="8693" y="2198"/>
                      <a:pt x="8748" y="2201"/>
                      <a:pt x="8804" y="2201"/>
                    </a:cubicBezTo>
                    <a:cubicBezTo>
                      <a:pt x="8977" y="2201"/>
                      <a:pt x="9150" y="2175"/>
                      <a:pt x="9322" y="2141"/>
                    </a:cubicBezTo>
                    <a:lnTo>
                      <a:pt x="9322" y="2141"/>
                    </a:lnTo>
                    <a:cubicBezTo>
                      <a:pt x="9183" y="2202"/>
                      <a:pt x="9045" y="2263"/>
                      <a:pt x="8910" y="2325"/>
                    </a:cubicBezTo>
                    <a:cubicBezTo>
                      <a:pt x="8598" y="2465"/>
                      <a:pt x="8277" y="2611"/>
                      <a:pt x="7949" y="2728"/>
                    </a:cubicBezTo>
                    <a:cubicBezTo>
                      <a:pt x="7590" y="2857"/>
                      <a:pt x="7249" y="2909"/>
                      <a:pt x="6913" y="2909"/>
                    </a:cubicBezTo>
                    <a:cubicBezTo>
                      <a:pt x="6457" y="2909"/>
                      <a:pt x="6009" y="2814"/>
                      <a:pt x="5539" y="2691"/>
                    </a:cubicBezTo>
                    <a:cubicBezTo>
                      <a:pt x="5397" y="2521"/>
                      <a:pt x="5012" y="2140"/>
                      <a:pt x="4405" y="2140"/>
                    </a:cubicBezTo>
                    <a:cubicBezTo>
                      <a:pt x="4260" y="2140"/>
                      <a:pt x="4103" y="2162"/>
                      <a:pt x="3934" y="2213"/>
                    </a:cubicBezTo>
                    <a:cubicBezTo>
                      <a:pt x="4283" y="2740"/>
                      <a:pt x="4740" y="2862"/>
                      <a:pt x="5088" y="2862"/>
                    </a:cubicBezTo>
                    <a:cubicBezTo>
                      <a:pt x="5240" y="2862"/>
                      <a:pt x="5371" y="2839"/>
                      <a:pt x="5462" y="2816"/>
                    </a:cubicBezTo>
                    <a:cubicBezTo>
                      <a:pt x="5958" y="2947"/>
                      <a:pt x="6428" y="3049"/>
                      <a:pt x="6911" y="3049"/>
                    </a:cubicBezTo>
                    <a:cubicBezTo>
                      <a:pt x="7261" y="3049"/>
                      <a:pt x="7618" y="2995"/>
                      <a:pt x="7996" y="2860"/>
                    </a:cubicBezTo>
                    <a:cubicBezTo>
                      <a:pt x="8330" y="2739"/>
                      <a:pt x="8654" y="2593"/>
                      <a:pt x="8967" y="2452"/>
                    </a:cubicBezTo>
                    <a:cubicBezTo>
                      <a:pt x="9282" y="2310"/>
                      <a:pt x="9607" y="2164"/>
                      <a:pt x="9938" y="2044"/>
                    </a:cubicBezTo>
                    <a:cubicBezTo>
                      <a:pt x="9991" y="2026"/>
                      <a:pt x="10042" y="2008"/>
                      <a:pt x="10094" y="1989"/>
                    </a:cubicBezTo>
                    <a:lnTo>
                      <a:pt x="10098" y="1989"/>
                    </a:lnTo>
                    <a:cubicBezTo>
                      <a:pt x="10108" y="1988"/>
                      <a:pt x="10117" y="1984"/>
                      <a:pt x="10125" y="1978"/>
                    </a:cubicBezTo>
                    <a:cubicBezTo>
                      <a:pt x="10669" y="1795"/>
                      <a:pt x="11230" y="1654"/>
                      <a:pt x="11801" y="1654"/>
                    </a:cubicBezTo>
                    <a:cubicBezTo>
                      <a:pt x="12382" y="1654"/>
                      <a:pt x="12973" y="1800"/>
                      <a:pt x="13564" y="2197"/>
                    </a:cubicBezTo>
                    <a:cubicBezTo>
                      <a:pt x="13576" y="2205"/>
                      <a:pt x="13590" y="2208"/>
                      <a:pt x="13603" y="2208"/>
                    </a:cubicBezTo>
                    <a:cubicBezTo>
                      <a:pt x="13625" y="2208"/>
                      <a:pt x="13647" y="2198"/>
                      <a:pt x="13660" y="2177"/>
                    </a:cubicBezTo>
                    <a:cubicBezTo>
                      <a:pt x="13682" y="2143"/>
                      <a:pt x="13673" y="2100"/>
                      <a:pt x="13641" y="2079"/>
                    </a:cubicBezTo>
                    <a:cubicBezTo>
                      <a:pt x="13027" y="1667"/>
                      <a:pt x="12406" y="1518"/>
                      <a:pt x="11801" y="1518"/>
                    </a:cubicBezTo>
                    <a:cubicBezTo>
                      <a:pt x="11746" y="1518"/>
                      <a:pt x="11690" y="1519"/>
                      <a:pt x="11635" y="1522"/>
                    </a:cubicBezTo>
                    <a:cubicBezTo>
                      <a:pt x="11628" y="1508"/>
                      <a:pt x="11619" y="1496"/>
                      <a:pt x="11604" y="1490"/>
                    </a:cubicBezTo>
                    <a:cubicBezTo>
                      <a:pt x="11479" y="1428"/>
                      <a:pt x="11322" y="1294"/>
                      <a:pt x="11169" y="1165"/>
                    </a:cubicBezTo>
                    <a:cubicBezTo>
                      <a:pt x="11062" y="1073"/>
                      <a:pt x="10961" y="987"/>
                      <a:pt x="10874" y="928"/>
                    </a:cubicBezTo>
                    <a:cubicBezTo>
                      <a:pt x="10584" y="733"/>
                      <a:pt x="10243" y="624"/>
                      <a:pt x="9908" y="559"/>
                    </a:cubicBezTo>
                    <a:cubicBezTo>
                      <a:pt x="9762" y="475"/>
                      <a:pt x="9483" y="346"/>
                      <a:pt x="9137" y="346"/>
                    </a:cubicBezTo>
                    <a:cubicBezTo>
                      <a:pt x="8875" y="346"/>
                      <a:pt x="8575" y="420"/>
                      <a:pt x="8263" y="643"/>
                    </a:cubicBezTo>
                    <a:cubicBezTo>
                      <a:pt x="8570" y="879"/>
                      <a:pt x="8865" y="958"/>
                      <a:pt x="9124" y="958"/>
                    </a:cubicBezTo>
                    <a:cubicBezTo>
                      <a:pt x="9490" y="958"/>
                      <a:pt x="9782" y="800"/>
                      <a:pt x="9924" y="705"/>
                    </a:cubicBezTo>
                    <a:cubicBezTo>
                      <a:pt x="10229" y="769"/>
                      <a:pt x="10536" y="870"/>
                      <a:pt x="10796" y="1044"/>
                    </a:cubicBezTo>
                    <a:cubicBezTo>
                      <a:pt x="10876" y="1097"/>
                      <a:pt x="10976" y="1182"/>
                      <a:pt x="11078" y="1270"/>
                    </a:cubicBezTo>
                    <a:cubicBezTo>
                      <a:pt x="11191" y="1367"/>
                      <a:pt x="11306" y="1464"/>
                      <a:pt x="11414" y="1538"/>
                    </a:cubicBezTo>
                    <a:cubicBezTo>
                      <a:pt x="10945" y="1583"/>
                      <a:pt x="10489" y="1706"/>
                      <a:pt x="10059" y="1853"/>
                    </a:cubicBezTo>
                    <a:cubicBezTo>
                      <a:pt x="9890" y="1873"/>
                      <a:pt x="9718" y="1912"/>
                      <a:pt x="9550" y="1950"/>
                    </a:cubicBezTo>
                    <a:cubicBezTo>
                      <a:pt x="9304" y="2005"/>
                      <a:pt x="9052" y="2061"/>
                      <a:pt x="8804" y="2061"/>
                    </a:cubicBezTo>
                    <a:cubicBezTo>
                      <a:pt x="8753" y="2061"/>
                      <a:pt x="8702" y="2059"/>
                      <a:pt x="8652" y="2053"/>
                    </a:cubicBezTo>
                    <a:cubicBezTo>
                      <a:pt x="8474" y="2035"/>
                      <a:pt x="8297" y="1996"/>
                      <a:pt x="8121" y="1946"/>
                    </a:cubicBezTo>
                    <a:cubicBezTo>
                      <a:pt x="7732" y="1762"/>
                      <a:pt x="7483" y="1520"/>
                      <a:pt x="7265" y="1271"/>
                    </a:cubicBezTo>
                    <a:cubicBezTo>
                      <a:pt x="7244" y="1100"/>
                      <a:pt x="7085" y="222"/>
                      <a:pt x="60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48" name="Google Shape;4148;p71"/>
            <p:cNvGrpSpPr/>
            <p:nvPr/>
          </p:nvGrpSpPr>
          <p:grpSpPr>
            <a:xfrm>
              <a:off x="5908960" y="3543971"/>
              <a:ext cx="2327685" cy="550268"/>
              <a:chOff x="5064125" y="3335300"/>
              <a:chExt cx="1114525" cy="263475"/>
            </a:xfrm>
          </p:grpSpPr>
          <p:sp>
            <p:nvSpPr>
              <p:cNvPr id="4149" name="Google Shape;4149;p71"/>
              <p:cNvSpPr/>
              <p:nvPr/>
            </p:nvSpPr>
            <p:spPr>
              <a:xfrm>
                <a:off x="5064125" y="3335300"/>
                <a:ext cx="1114525" cy="263450"/>
              </a:xfrm>
              <a:custGeom>
                <a:avLst/>
                <a:gdLst/>
                <a:ahLst/>
                <a:cxnLst/>
                <a:rect l="l" t="t" r="r" b="b"/>
                <a:pathLst>
                  <a:path w="44581" h="10538" extrusionOk="0">
                    <a:moveTo>
                      <a:pt x="1" y="0"/>
                    </a:moveTo>
                    <a:lnTo>
                      <a:pt x="1" y="10538"/>
                    </a:lnTo>
                    <a:lnTo>
                      <a:pt x="44581" y="10538"/>
                    </a:lnTo>
                    <a:lnTo>
                      <a:pt x="445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0" name="Google Shape;4150;p71"/>
              <p:cNvSpPr/>
              <p:nvPr/>
            </p:nvSpPr>
            <p:spPr>
              <a:xfrm>
                <a:off x="5537625" y="3364650"/>
                <a:ext cx="167925" cy="204775"/>
              </a:xfrm>
              <a:custGeom>
                <a:avLst/>
                <a:gdLst/>
                <a:ahLst/>
                <a:cxnLst/>
                <a:rect l="l" t="t" r="r" b="b"/>
                <a:pathLst>
                  <a:path w="6717" h="8191" extrusionOk="0">
                    <a:moveTo>
                      <a:pt x="164" y="1"/>
                    </a:moveTo>
                    <a:cubicBezTo>
                      <a:pt x="164" y="91"/>
                      <a:pt x="91" y="164"/>
                      <a:pt x="1" y="164"/>
                    </a:cubicBezTo>
                    <a:lnTo>
                      <a:pt x="1" y="8027"/>
                    </a:lnTo>
                    <a:cubicBezTo>
                      <a:pt x="91" y="8027"/>
                      <a:pt x="164" y="8101"/>
                      <a:pt x="164" y="8190"/>
                    </a:cubicBezTo>
                    <a:lnTo>
                      <a:pt x="6553" y="8190"/>
                    </a:lnTo>
                    <a:cubicBezTo>
                      <a:pt x="6553" y="8100"/>
                      <a:pt x="6626" y="8027"/>
                      <a:pt x="6717" y="8027"/>
                    </a:cubicBezTo>
                    <a:lnTo>
                      <a:pt x="6717" y="164"/>
                    </a:lnTo>
                    <a:cubicBezTo>
                      <a:pt x="6627" y="164"/>
                      <a:pt x="6553" y="91"/>
                      <a:pt x="65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1" name="Google Shape;4151;p71"/>
              <p:cNvSpPr/>
              <p:nvPr/>
            </p:nvSpPr>
            <p:spPr>
              <a:xfrm>
                <a:off x="5296325" y="3335300"/>
                <a:ext cx="226725" cy="263475"/>
              </a:xfrm>
              <a:custGeom>
                <a:avLst/>
                <a:gdLst/>
                <a:ahLst/>
                <a:cxnLst/>
                <a:rect l="l" t="t" r="r" b="b"/>
                <a:pathLst>
                  <a:path w="9069" h="10539" extrusionOk="0">
                    <a:moveTo>
                      <a:pt x="1" y="0"/>
                    </a:moveTo>
                    <a:lnTo>
                      <a:pt x="1" y="10539"/>
                    </a:lnTo>
                    <a:lnTo>
                      <a:pt x="9069" y="10539"/>
                    </a:lnTo>
                    <a:lnTo>
                      <a:pt x="90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2" name="Google Shape;4152;p71"/>
              <p:cNvSpPr/>
              <p:nvPr/>
            </p:nvSpPr>
            <p:spPr>
              <a:xfrm>
                <a:off x="5235450" y="3335325"/>
                <a:ext cx="30825" cy="263450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0538" extrusionOk="0">
                    <a:moveTo>
                      <a:pt x="1" y="0"/>
                    </a:moveTo>
                    <a:lnTo>
                      <a:pt x="1" y="10538"/>
                    </a:lnTo>
                    <a:lnTo>
                      <a:pt x="1233" y="10538"/>
                    </a:lnTo>
                    <a:lnTo>
                      <a:pt x="12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3" name="Google Shape;4153;p71"/>
              <p:cNvSpPr/>
              <p:nvPr/>
            </p:nvSpPr>
            <p:spPr>
              <a:xfrm>
                <a:off x="5093925" y="3360175"/>
                <a:ext cx="115300" cy="211800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8472" extrusionOk="0">
                    <a:moveTo>
                      <a:pt x="331" y="0"/>
                    </a:moveTo>
                    <a:cubicBezTo>
                      <a:pt x="149" y="0"/>
                      <a:pt x="0" y="147"/>
                      <a:pt x="0" y="331"/>
                    </a:cubicBezTo>
                    <a:cubicBezTo>
                      <a:pt x="0" y="512"/>
                      <a:pt x="149" y="660"/>
                      <a:pt x="332" y="660"/>
                    </a:cubicBezTo>
                    <a:lnTo>
                      <a:pt x="4280" y="660"/>
                    </a:lnTo>
                    <a:cubicBezTo>
                      <a:pt x="4463" y="660"/>
                      <a:pt x="4610" y="513"/>
                      <a:pt x="4610" y="331"/>
                    </a:cubicBezTo>
                    <a:cubicBezTo>
                      <a:pt x="4610" y="149"/>
                      <a:pt x="4464" y="0"/>
                      <a:pt x="4280" y="0"/>
                    </a:cubicBezTo>
                    <a:close/>
                    <a:moveTo>
                      <a:pt x="332" y="1953"/>
                    </a:moveTo>
                    <a:cubicBezTo>
                      <a:pt x="149" y="1953"/>
                      <a:pt x="1" y="2102"/>
                      <a:pt x="1" y="2284"/>
                    </a:cubicBezTo>
                    <a:cubicBezTo>
                      <a:pt x="0" y="2465"/>
                      <a:pt x="149" y="2614"/>
                      <a:pt x="332" y="2614"/>
                    </a:cubicBezTo>
                    <a:lnTo>
                      <a:pt x="4282" y="2614"/>
                    </a:lnTo>
                    <a:cubicBezTo>
                      <a:pt x="4465" y="2614"/>
                      <a:pt x="4611" y="2465"/>
                      <a:pt x="4611" y="2284"/>
                    </a:cubicBezTo>
                    <a:cubicBezTo>
                      <a:pt x="4611" y="2100"/>
                      <a:pt x="4464" y="1953"/>
                      <a:pt x="4282" y="1953"/>
                    </a:cubicBezTo>
                    <a:close/>
                    <a:moveTo>
                      <a:pt x="332" y="3905"/>
                    </a:moveTo>
                    <a:cubicBezTo>
                      <a:pt x="149" y="3905"/>
                      <a:pt x="1" y="4054"/>
                      <a:pt x="1" y="4236"/>
                    </a:cubicBezTo>
                    <a:cubicBezTo>
                      <a:pt x="0" y="4417"/>
                      <a:pt x="149" y="4566"/>
                      <a:pt x="332" y="4566"/>
                    </a:cubicBezTo>
                    <a:lnTo>
                      <a:pt x="4282" y="4566"/>
                    </a:lnTo>
                    <a:cubicBezTo>
                      <a:pt x="4465" y="4566"/>
                      <a:pt x="4611" y="4417"/>
                      <a:pt x="4611" y="4236"/>
                    </a:cubicBezTo>
                    <a:cubicBezTo>
                      <a:pt x="4611" y="4052"/>
                      <a:pt x="4464" y="3905"/>
                      <a:pt x="4282" y="3905"/>
                    </a:cubicBezTo>
                    <a:close/>
                    <a:moveTo>
                      <a:pt x="332" y="5858"/>
                    </a:moveTo>
                    <a:cubicBezTo>
                      <a:pt x="149" y="5858"/>
                      <a:pt x="1" y="6007"/>
                      <a:pt x="1" y="6189"/>
                    </a:cubicBezTo>
                    <a:cubicBezTo>
                      <a:pt x="0" y="6370"/>
                      <a:pt x="149" y="6519"/>
                      <a:pt x="332" y="6519"/>
                    </a:cubicBezTo>
                    <a:lnTo>
                      <a:pt x="4282" y="6519"/>
                    </a:lnTo>
                    <a:cubicBezTo>
                      <a:pt x="4465" y="6519"/>
                      <a:pt x="4611" y="6370"/>
                      <a:pt x="4611" y="6189"/>
                    </a:cubicBezTo>
                    <a:cubicBezTo>
                      <a:pt x="4611" y="6006"/>
                      <a:pt x="4464" y="5858"/>
                      <a:pt x="4282" y="5858"/>
                    </a:cubicBezTo>
                    <a:close/>
                    <a:moveTo>
                      <a:pt x="332" y="7810"/>
                    </a:moveTo>
                    <a:cubicBezTo>
                      <a:pt x="149" y="7810"/>
                      <a:pt x="1" y="7959"/>
                      <a:pt x="1" y="8141"/>
                    </a:cubicBezTo>
                    <a:cubicBezTo>
                      <a:pt x="0" y="8322"/>
                      <a:pt x="149" y="8471"/>
                      <a:pt x="332" y="8471"/>
                    </a:cubicBezTo>
                    <a:lnTo>
                      <a:pt x="4282" y="8471"/>
                    </a:lnTo>
                    <a:cubicBezTo>
                      <a:pt x="4465" y="8471"/>
                      <a:pt x="4611" y="8322"/>
                      <a:pt x="4611" y="8141"/>
                    </a:cubicBezTo>
                    <a:cubicBezTo>
                      <a:pt x="4611" y="7958"/>
                      <a:pt x="4464" y="7810"/>
                      <a:pt x="4282" y="781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4" name="Google Shape;4154;p71"/>
              <p:cNvSpPr/>
              <p:nvPr/>
            </p:nvSpPr>
            <p:spPr>
              <a:xfrm>
                <a:off x="5321200" y="3364625"/>
                <a:ext cx="177500" cy="204800"/>
              </a:xfrm>
              <a:custGeom>
                <a:avLst/>
                <a:gdLst/>
                <a:ahLst/>
                <a:cxnLst/>
                <a:rect l="l" t="t" r="r" b="b"/>
                <a:pathLst>
                  <a:path w="7100" h="8192" extrusionOk="0">
                    <a:moveTo>
                      <a:pt x="7099" y="1"/>
                    </a:moveTo>
                    <a:lnTo>
                      <a:pt x="5539" y="1025"/>
                    </a:lnTo>
                    <a:lnTo>
                      <a:pt x="7099" y="2049"/>
                    </a:lnTo>
                    <a:lnTo>
                      <a:pt x="7099" y="1"/>
                    </a:lnTo>
                    <a:close/>
                    <a:moveTo>
                      <a:pt x="1" y="1"/>
                    </a:moveTo>
                    <a:lnTo>
                      <a:pt x="1" y="2049"/>
                    </a:lnTo>
                    <a:lnTo>
                      <a:pt x="1" y="4096"/>
                    </a:lnTo>
                    <a:lnTo>
                      <a:pt x="1" y="6143"/>
                    </a:lnTo>
                    <a:lnTo>
                      <a:pt x="1561" y="5119"/>
                    </a:lnTo>
                    <a:lnTo>
                      <a:pt x="1" y="4096"/>
                    </a:lnTo>
                    <a:lnTo>
                      <a:pt x="1" y="4096"/>
                    </a:lnTo>
                    <a:lnTo>
                      <a:pt x="1561" y="3072"/>
                    </a:lnTo>
                    <a:lnTo>
                      <a:pt x="1" y="2048"/>
                    </a:lnTo>
                    <a:lnTo>
                      <a:pt x="1" y="2048"/>
                    </a:lnTo>
                    <a:lnTo>
                      <a:pt x="1561" y="1025"/>
                    </a:lnTo>
                    <a:lnTo>
                      <a:pt x="1" y="1"/>
                    </a:lnTo>
                    <a:close/>
                    <a:moveTo>
                      <a:pt x="2124" y="3"/>
                    </a:moveTo>
                    <a:lnTo>
                      <a:pt x="2124" y="8190"/>
                    </a:lnTo>
                    <a:lnTo>
                      <a:pt x="2416" y="8190"/>
                    </a:lnTo>
                    <a:lnTo>
                      <a:pt x="2416" y="3"/>
                    </a:lnTo>
                    <a:close/>
                    <a:moveTo>
                      <a:pt x="4603" y="3"/>
                    </a:moveTo>
                    <a:lnTo>
                      <a:pt x="4603" y="8190"/>
                    </a:lnTo>
                    <a:lnTo>
                      <a:pt x="4894" y="8190"/>
                    </a:lnTo>
                    <a:lnTo>
                      <a:pt x="4894" y="3"/>
                    </a:lnTo>
                    <a:close/>
                    <a:moveTo>
                      <a:pt x="1" y="6143"/>
                    </a:moveTo>
                    <a:lnTo>
                      <a:pt x="1" y="8191"/>
                    </a:lnTo>
                    <a:lnTo>
                      <a:pt x="1561" y="7167"/>
                    </a:lnTo>
                    <a:lnTo>
                      <a:pt x="1" y="6143"/>
                    </a:lnTo>
                    <a:close/>
                    <a:moveTo>
                      <a:pt x="7099" y="2049"/>
                    </a:moveTo>
                    <a:lnTo>
                      <a:pt x="5539" y="3074"/>
                    </a:lnTo>
                    <a:lnTo>
                      <a:pt x="7099" y="4097"/>
                    </a:lnTo>
                    <a:lnTo>
                      <a:pt x="7099" y="4097"/>
                    </a:lnTo>
                    <a:lnTo>
                      <a:pt x="5539" y="5121"/>
                    </a:lnTo>
                    <a:lnTo>
                      <a:pt x="7099" y="6144"/>
                    </a:lnTo>
                    <a:lnTo>
                      <a:pt x="7099" y="6144"/>
                    </a:lnTo>
                    <a:lnTo>
                      <a:pt x="5539" y="7167"/>
                    </a:lnTo>
                    <a:lnTo>
                      <a:pt x="7099" y="8191"/>
                    </a:lnTo>
                    <a:lnTo>
                      <a:pt x="7099" y="6144"/>
                    </a:lnTo>
                    <a:lnTo>
                      <a:pt x="7099" y="4097"/>
                    </a:lnTo>
                    <a:lnTo>
                      <a:pt x="7099" y="204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5" name="Google Shape;4155;p71"/>
              <p:cNvSpPr/>
              <p:nvPr/>
            </p:nvSpPr>
            <p:spPr>
              <a:xfrm>
                <a:off x="5718375" y="3335325"/>
                <a:ext cx="226675" cy="263450"/>
              </a:xfrm>
              <a:custGeom>
                <a:avLst/>
                <a:gdLst/>
                <a:ahLst/>
                <a:cxnLst/>
                <a:rect l="l" t="t" r="r" b="b"/>
                <a:pathLst>
                  <a:path w="9067" h="10538" extrusionOk="0">
                    <a:moveTo>
                      <a:pt x="0" y="0"/>
                    </a:moveTo>
                    <a:lnTo>
                      <a:pt x="0" y="10538"/>
                    </a:lnTo>
                    <a:lnTo>
                      <a:pt x="9067" y="10538"/>
                    </a:lnTo>
                    <a:lnTo>
                      <a:pt x="906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6" name="Google Shape;4156;p71"/>
              <p:cNvSpPr/>
              <p:nvPr/>
            </p:nvSpPr>
            <p:spPr>
              <a:xfrm>
                <a:off x="5975150" y="3335300"/>
                <a:ext cx="30825" cy="263475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0539" extrusionOk="0">
                    <a:moveTo>
                      <a:pt x="0" y="0"/>
                    </a:moveTo>
                    <a:lnTo>
                      <a:pt x="0" y="10539"/>
                    </a:lnTo>
                    <a:lnTo>
                      <a:pt x="1232" y="10539"/>
                    </a:lnTo>
                    <a:lnTo>
                      <a:pt x="123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7" name="Google Shape;4157;p71"/>
              <p:cNvSpPr/>
              <p:nvPr/>
            </p:nvSpPr>
            <p:spPr>
              <a:xfrm>
                <a:off x="6032175" y="3360175"/>
                <a:ext cx="115275" cy="211800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8472" extrusionOk="0">
                    <a:moveTo>
                      <a:pt x="331" y="0"/>
                    </a:moveTo>
                    <a:cubicBezTo>
                      <a:pt x="149" y="0"/>
                      <a:pt x="1" y="147"/>
                      <a:pt x="1" y="331"/>
                    </a:cubicBezTo>
                    <a:cubicBezTo>
                      <a:pt x="1" y="512"/>
                      <a:pt x="148" y="660"/>
                      <a:pt x="331" y="660"/>
                    </a:cubicBezTo>
                    <a:lnTo>
                      <a:pt x="4280" y="660"/>
                    </a:lnTo>
                    <a:cubicBezTo>
                      <a:pt x="4462" y="660"/>
                      <a:pt x="4610" y="512"/>
                      <a:pt x="4610" y="331"/>
                    </a:cubicBezTo>
                    <a:cubicBezTo>
                      <a:pt x="4610" y="148"/>
                      <a:pt x="4463" y="0"/>
                      <a:pt x="4280" y="0"/>
                    </a:cubicBezTo>
                    <a:close/>
                    <a:moveTo>
                      <a:pt x="331" y="1952"/>
                    </a:moveTo>
                    <a:cubicBezTo>
                      <a:pt x="148" y="1952"/>
                      <a:pt x="1" y="2101"/>
                      <a:pt x="1" y="2283"/>
                    </a:cubicBezTo>
                    <a:cubicBezTo>
                      <a:pt x="1" y="2465"/>
                      <a:pt x="149" y="2612"/>
                      <a:pt x="331" y="2612"/>
                    </a:cubicBezTo>
                    <a:lnTo>
                      <a:pt x="4280" y="2612"/>
                    </a:lnTo>
                    <a:cubicBezTo>
                      <a:pt x="4281" y="2612"/>
                      <a:pt x="4282" y="2612"/>
                      <a:pt x="4284" y="2612"/>
                    </a:cubicBezTo>
                    <a:cubicBezTo>
                      <a:pt x="4464" y="2612"/>
                      <a:pt x="4610" y="2464"/>
                      <a:pt x="4610" y="2283"/>
                    </a:cubicBezTo>
                    <a:cubicBezTo>
                      <a:pt x="4610" y="2099"/>
                      <a:pt x="4462" y="1952"/>
                      <a:pt x="4280" y="1952"/>
                    </a:cubicBezTo>
                    <a:close/>
                    <a:moveTo>
                      <a:pt x="331" y="3905"/>
                    </a:moveTo>
                    <a:cubicBezTo>
                      <a:pt x="148" y="3905"/>
                      <a:pt x="1" y="4054"/>
                      <a:pt x="1" y="4236"/>
                    </a:cubicBezTo>
                    <a:cubicBezTo>
                      <a:pt x="1" y="4418"/>
                      <a:pt x="149" y="4566"/>
                      <a:pt x="331" y="4566"/>
                    </a:cubicBezTo>
                    <a:lnTo>
                      <a:pt x="4280" y="4566"/>
                    </a:lnTo>
                    <a:cubicBezTo>
                      <a:pt x="4462" y="4566"/>
                      <a:pt x="4610" y="4417"/>
                      <a:pt x="4610" y="4236"/>
                    </a:cubicBezTo>
                    <a:cubicBezTo>
                      <a:pt x="4610" y="4052"/>
                      <a:pt x="4462" y="3905"/>
                      <a:pt x="4280" y="3905"/>
                    </a:cubicBezTo>
                    <a:close/>
                    <a:moveTo>
                      <a:pt x="331" y="5857"/>
                    </a:moveTo>
                    <a:cubicBezTo>
                      <a:pt x="148" y="5857"/>
                      <a:pt x="1" y="6006"/>
                      <a:pt x="1" y="6188"/>
                    </a:cubicBezTo>
                    <a:cubicBezTo>
                      <a:pt x="1" y="6370"/>
                      <a:pt x="149" y="6518"/>
                      <a:pt x="331" y="6518"/>
                    </a:cubicBezTo>
                    <a:lnTo>
                      <a:pt x="4280" y="6518"/>
                    </a:lnTo>
                    <a:cubicBezTo>
                      <a:pt x="4281" y="6518"/>
                      <a:pt x="4281" y="6518"/>
                      <a:pt x="4282" y="6518"/>
                    </a:cubicBezTo>
                    <a:cubicBezTo>
                      <a:pt x="4463" y="6518"/>
                      <a:pt x="4610" y="6370"/>
                      <a:pt x="4610" y="6188"/>
                    </a:cubicBezTo>
                    <a:cubicBezTo>
                      <a:pt x="4610" y="6004"/>
                      <a:pt x="4462" y="5857"/>
                      <a:pt x="4280" y="5857"/>
                    </a:cubicBezTo>
                    <a:close/>
                    <a:moveTo>
                      <a:pt x="331" y="7810"/>
                    </a:moveTo>
                    <a:cubicBezTo>
                      <a:pt x="148" y="7810"/>
                      <a:pt x="1" y="7959"/>
                      <a:pt x="1" y="8141"/>
                    </a:cubicBezTo>
                    <a:cubicBezTo>
                      <a:pt x="1" y="8323"/>
                      <a:pt x="149" y="8471"/>
                      <a:pt x="331" y="8471"/>
                    </a:cubicBezTo>
                    <a:lnTo>
                      <a:pt x="4280" y="8471"/>
                    </a:lnTo>
                    <a:cubicBezTo>
                      <a:pt x="4462" y="8471"/>
                      <a:pt x="4610" y="8322"/>
                      <a:pt x="4610" y="8141"/>
                    </a:cubicBezTo>
                    <a:cubicBezTo>
                      <a:pt x="4610" y="7958"/>
                      <a:pt x="4462" y="7810"/>
                      <a:pt x="4280" y="781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8" name="Google Shape;4158;p71"/>
              <p:cNvSpPr/>
              <p:nvPr/>
            </p:nvSpPr>
            <p:spPr>
              <a:xfrm>
                <a:off x="5742725" y="3364675"/>
                <a:ext cx="177450" cy="204750"/>
              </a:xfrm>
              <a:custGeom>
                <a:avLst/>
                <a:gdLst/>
                <a:ahLst/>
                <a:cxnLst/>
                <a:rect l="l" t="t" r="r" b="b"/>
                <a:pathLst>
                  <a:path w="7098" h="8190" extrusionOk="0">
                    <a:moveTo>
                      <a:pt x="0" y="1"/>
                    </a:moveTo>
                    <a:lnTo>
                      <a:pt x="0" y="2046"/>
                    </a:lnTo>
                    <a:lnTo>
                      <a:pt x="3" y="2047"/>
                    </a:lnTo>
                    <a:lnTo>
                      <a:pt x="3" y="2047"/>
                    </a:lnTo>
                    <a:lnTo>
                      <a:pt x="1561" y="1024"/>
                    </a:lnTo>
                    <a:lnTo>
                      <a:pt x="0" y="1"/>
                    </a:lnTo>
                    <a:close/>
                    <a:moveTo>
                      <a:pt x="3" y="2047"/>
                    </a:moveTo>
                    <a:lnTo>
                      <a:pt x="0" y="2049"/>
                    </a:lnTo>
                    <a:lnTo>
                      <a:pt x="0" y="4094"/>
                    </a:lnTo>
                    <a:lnTo>
                      <a:pt x="0" y="6141"/>
                    </a:lnTo>
                    <a:lnTo>
                      <a:pt x="1561" y="5117"/>
                    </a:lnTo>
                    <a:lnTo>
                      <a:pt x="1" y="4094"/>
                    </a:lnTo>
                    <a:lnTo>
                      <a:pt x="1" y="4094"/>
                    </a:lnTo>
                    <a:lnTo>
                      <a:pt x="1561" y="3070"/>
                    </a:lnTo>
                    <a:lnTo>
                      <a:pt x="3" y="2047"/>
                    </a:lnTo>
                    <a:close/>
                    <a:moveTo>
                      <a:pt x="2204" y="1"/>
                    </a:moveTo>
                    <a:lnTo>
                      <a:pt x="2204" y="8188"/>
                    </a:lnTo>
                    <a:lnTo>
                      <a:pt x="2496" y="8188"/>
                    </a:lnTo>
                    <a:lnTo>
                      <a:pt x="2496" y="1"/>
                    </a:lnTo>
                    <a:close/>
                    <a:moveTo>
                      <a:pt x="4683" y="1"/>
                    </a:moveTo>
                    <a:lnTo>
                      <a:pt x="4683" y="8188"/>
                    </a:lnTo>
                    <a:lnTo>
                      <a:pt x="4974" y="8188"/>
                    </a:lnTo>
                    <a:lnTo>
                      <a:pt x="4974" y="1"/>
                    </a:lnTo>
                    <a:close/>
                    <a:moveTo>
                      <a:pt x="0" y="6141"/>
                    </a:moveTo>
                    <a:lnTo>
                      <a:pt x="0" y="8189"/>
                    </a:lnTo>
                    <a:lnTo>
                      <a:pt x="1561" y="7165"/>
                    </a:lnTo>
                    <a:lnTo>
                      <a:pt x="0" y="6141"/>
                    </a:lnTo>
                    <a:close/>
                    <a:moveTo>
                      <a:pt x="7097" y="1"/>
                    </a:moveTo>
                    <a:lnTo>
                      <a:pt x="5537" y="1024"/>
                    </a:lnTo>
                    <a:lnTo>
                      <a:pt x="7095" y="2048"/>
                    </a:lnTo>
                    <a:lnTo>
                      <a:pt x="7095" y="2048"/>
                    </a:lnTo>
                    <a:lnTo>
                      <a:pt x="5537" y="3072"/>
                    </a:lnTo>
                    <a:lnTo>
                      <a:pt x="7096" y="4095"/>
                    </a:lnTo>
                    <a:lnTo>
                      <a:pt x="7096" y="4095"/>
                    </a:lnTo>
                    <a:lnTo>
                      <a:pt x="5537" y="5119"/>
                    </a:lnTo>
                    <a:lnTo>
                      <a:pt x="7096" y="6142"/>
                    </a:lnTo>
                    <a:lnTo>
                      <a:pt x="7096" y="6142"/>
                    </a:lnTo>
                    <a:lnTo>
                      <a:pt x="5537" y="7165"/>
                    </a:lnTo>
                    <a:lnTo>
                      <a:pt x="7097" y="8189"/>
                    </a:lnTo>
                    <a:lnTo>
                      <a:pt x="7097" y="6142"/>
                    </a:lnTo>
                    <a:lnTo>
                      <a:pt x="7097" y="4095"/>
                    </a:lnTo>
                    <a:lnTo>
                      <a:pt x="7097" y="2049"/>
                    </a:lnTo>
                    <a:lnTo>
                      <a:pt x="70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9" name="Google Shape;4159;p71"/>
              <p:cNvSpPr/>
              <p:nvPr/>
            </p:nvSpPr>
            <p:spPr>
              <a:xfrm>
                <a:off x="5551300" y="3405625"/>
                <a:ext cx="138350" cy="122850"/>
              </a:xfrm>
              <a:custGeom>
                <a:avLst/>
                <a:gdLst/>
                <a:ahLst/>
                <a:cxnLst/>
                <a:rect l="l" t="t" r="r" b="b"/>
                <a:pathLst>
                  <a:path w="5534" h="4914" extrusionOk="0">
                    <a:moveTo>
                      <a:pt x="2609" y="0"/>
                    </a:moveTo>
                    <a:cubicBezTo>
                      <a:pt x="2218" y="0"/>
                      <a:pt x="1819" y="95"/>
                      <a:pt x="1438" y="306"/>
                    </a:cubicBezTo>
                    <a:cubicBezTo>
                      <a:pt x="450" y="852"/>
                      <a:pt x="0" y="2262"/>
                      <a:pt x="414" y="3299"/>
                    </a:cubicBezTo>
                    <a:cubicBezTo>
                      <a:pt x="824" y="4329"/>
                      <a:pt x="1696" y="4913"/>
                      <a:pt x="2761" y="4913"/>
                    </a:cubicBezTo>
                    <a:cubicBezTo>
                      <a:pt x="2827" y="4913"/>
                      <a:pt x="2894" y="4911"/>
                      <a:pt x="2962" y="4906"/>
                    </a:cubicBezTo>
                    <a:cubicBezTo>
                      <a:pt x="3787" y="4851"/>
                      <a:pt x="4976" y="4333"/>
                      <a:pt x="5251" y="3482"/>
                    </a:cubicBezTo>
                    <a:cubicBezTo>
                      <a:pt x="5533" y="2609"/>
                      <a:pt x="5289" y="1737"/>
                      <a:pt x="4767" y="1085"/>
                    </a:cubicBezTo>
                    <a:cubicBezTo>
                      <a:pt x="4246" y="434"/>
                      <a:pt x="3445" y="0"/>
                      <a:pt x="26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0" name="Google Shape;4160;p71"/>
              <p:cNvSpPr/>
              <p:nvPr/>
            </p:nvSpPr>
            <p:spPr>
              <a:xfrm>
                <a:off x="5579300" y="3430075"/>
                <a:ext cx="83300" cy="73950"/>
              </a:xfrm>
              <a:custGeom>
                <a:avLst/>
                <a:gdLst/>
                <a:ahLst/>
                <a:cxnLst/>
                <a:rect l="l" t="t" r="r" b="b"/>
                <a:pathLst>
                  <a:path w="3332" h="2958" extrusionOk="0">
                    <a:moveTo>
                      <a:pt x="1569" y="1"/>
                    </a:moveTo>
                    <a:cubicBezTo>
                      <a:pt x="1334" y="1"/>
                      <a:pt x="1094" y="57"/>
                      <a:pt x="864" y="184"/>
                    </a:cubicBezTo>
                    <a:cubicBezTo>
                      <a:pt x="270" y="513"/>
                      <a:pt x="0" y="1361"/>
                      <a:pt x="248" y="1985"/>
                    </a:cubicBezTo>
                    <a:cubicBezTo>
                      <a:pt x="495" y="2605"/>
                      <a:pt x="1021" y="2957"/>
                      <a:pt x="1661" y="2957"/>
                    </a:cubicBezTo>
                    <a:cubicBezTo>
                      <a:pt x="1701" y="2957"/>
                      <a:pt x="1741" y="2956"/>
                      <a:pt x="1782" y="2953"/>
                    </a:cubicBezTo>
                    <a:cubicBezTo>
                      <a:pt x="2279" y="2920"/>
                      <a:pt x="2995" y="2606"/>
                      <a:pt x="3161" y="2094"/>
                    </a:cubicBezTo>
                    <a:cubicBezTo>
                      <a:pt x="3332" y="1570"/>
                      <a:pt x="3185" y="1045"/>
                      <a:pt x="2870" y="653"/>
                    </a:cubicBezTo>
                    <a:cubicBezTo>
                      <a:pt x="2556" y="261"/>
                      <a:pt x="2073" y="1"/>
                      <a:pt x="15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1" name="Google Shape;4161;p71"/>
              <p:cNvSpPr/>
              <p:nvPr/>
            </p:nvSpPr>
            <p:spPr>
              <a:xfrm>
                <a:off x="5531950" y="3362900"/>
                <a:ext cx="178625" cy="210300"/>
              </a:xfrm>
              <a:custGeom>
                <a:avLst/>
                <a:gdLst/>
                <a:ahLst/>
                <a:cxnLst/>
                <a:rect l="l" t="t" r="r" b="b"/>
                <a:pathLst>
                  <a:path w="7145" h="8412" extrusionOk="0">
                    <a:moveTo>
                      <a:pt x="621" y="7"/>
                    </a:moveTo>
                    <a:cubicBezTo>
                      <a:pt x="450" y="7"/>
                      <a:pt x="292" y="84"/>
                      <a:pt x="196" y="265"/>
                    </a:cubicBezTo>
                    <a:cubicBezTo>
                      <a:pt x="1" y="631"/>
                      <a:pt x="298" y="1053"/>
                      <a:pt x="692" y="1053"/>
                    </a:cubicBezTo>
                    <a:cubicBezTo>
                      <a:pt x="798" y="1053"/>
                      <a:pt x="910" y="1022"/>
                      <a:pt x="1022" y="952"/>
                    </a:cubicBezTo>
                    <a:cubicBezTo>
                      <a:pt x="1306" y="773"/>
                      <a:pt x="1202" y="229"/>
                      <a:pt x="955" y="96"/>
                    </a:cubicBezTo>
                    <a:cubicBezTo>
                      <a:pt x="848" y="39"/>
                      <a:pt x="732" y="7"/>
                      <a:pt x="621" y="7"/>
                    </a:cubicBezTo>
                    <a:close/>
                    <a:moveTo>
                      <a:pt x="6506" y="1"/>
                    </a:moveTo>
                    <a:cubicBezTo>
                      <a:pt x="6304" y="1"/>
                      <a:pt x="6090" y="96"/>
                      <a:pt x="6014" y="239"/>
                    </a:cubicBezTo>
                    <a:cubicBezTo>
                      <a:pt x="5869" y="511"/>
                      <a:pt x="5886" y="840"/>
                      <a:pt x="6183" y="998"/>
                    </a:cubicBezTo>
                    <a:cubicBezTo>
                      <a:pt x="6262" y="1040"/>
                      <a:pt x="6344" y="1059"/>
                      <a:pt x="6424" y="1059"/>
                    </a:cubicBezTo>
                    <a:cubicBezTo>
                      <a:pt x="6810" y="1059"/>
                      <a:pt x="7145" y="609"/>
                      <a:pt x="6870" y="171"/>
                    </a:cubicBezTo>
                    <a:cubicBezTo>
                      <a:pt x="6794" y="52"/>
                      <a:pt x="6654" y="1"/>
                      <a:pt x="6506" y="1"/>
                    </a:cubicBezTo>
                    <a:close/>
                    <a:moveTo>
                      <a:pt x="691" y="7362"/>
                    </a:moveTo>
                    <a:cubicBezTo>
                      <a:pt x="298" y="7362"/>
                      <a:pt x="1" y="7783"/>
                      <a:pt x="195" y="8149"/>
                    </a:cubicBezTo>
                    <a:cubicBezTo>
                      <a:pt x="290" y="8330"/>
                      <a:pt x="450" y="8407"/>
                      <a:pt x="621" y="8407"/>
                    </a:cubicBezTo>
                    <a:cubicBezTo>
                      <a:pt x="732" y="8407"/>
                      <a:pt x="847" y="8375"/>
                      <a:pt x="954" y="8318"/>
                    </a:cubicBezTo>
                    <a:cubicBezTo>
                      <a:pt x="1201" y="8187"/>
                      <a:pt x="1304" y="7641"/>
                      <a:pt x="1020" y="7463"/>
                    </a:cubicBezTo>
                    <a:cubicBezTo>
                      <a:pt x="909" y="7392"/>
                      <a:pt x="796" y="7362"/>
                      <a:pt x="691" y="7362"/>
                    </a:cubicBezTo>
                    <a:close/>
                    <a:moveTo>
                      <a:pt x="6423" y="7355"/>
                    </a:moveTo>
                    <a:cubicBezTo>
                      <a:pt x="6344" y="7355"/>
                      <a:pt x="6262" y="7374"/>
                      <a:pt x="6183" y="7415"/>
                    </a:cubicBezTo>
                    <a:cubicBezTo>
                      <a:pt x="5886" y="7573"/>
                      <a:pt x="5869" y="7902"/>
                      <a:pt x="6014" y="8175"/>
                    </a:cubicBezTo>
                    <a:cubicBezTo>
                      <a:pt x="6090" y="8317"/>
                      <a:pt x="6304" y="8412"/>
                      <a:pt x="6505" y="8412"/>
                    </a:cubicBezTo>
                    <a:cubicBezTo>
                      <a:pt x="6653" y="8412"/>
                      <a:pt x="6794" y="8361"/>
                      <a:pt x="6870" y="8241"/>
                    </a:cubicBezTo>
                    <a:cubicBezTo>
                      <a:pt x="7145" y="7805"/>
                      <a:pt x="6810" y="7355"/>
                      <a:pt x="6423" y="73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62" name="Google Shape;4162;p71"/>
            <p:cNvGrpSpPr/>
            <p:nvPr/>
          </p:nvGrpSpPr>
          <p:grpSpPr>
            <a:xfrm>
              <a:off x="5732757" y="4094221"/>
              <a:ext cx="2609894" cy="710508"/>
              <a:chOff x="5064100" y="3779375"/>
              <a:chExt cx="1249650" cy="340200"/>
            </a:xfrm>
          </p:grpSpPr>
          <p:sp>
            <p:nvSpPr>
              <p:cNvPr id="4163" name="Google Shape;4163;p71"/>
              <p:cNvSpPr/>
              <p:nvPr/>
            </p:nvSpPr>
            <p:spPr>
              <a:xfrm>
                <a:off x="5064100" y="3779375"/>
                <a:ext cx="1249650" cy="340200"/>
              </a:xfrm>
              <a:custGeom>
                <a:avLst/>
                <a:gdLst/>
                <a:ahLst/>
                <a:cxnLst/>
                <a:rect l="l" t="t" r="r" b="b"/>
                <a:pathLst>
                  <a:path w="49986" h="13608" extrusionOk="0">
                    <a:moveTo>
                      <a:pt x="1" y="1"/>
                    </a:moveTo>
                    <a:lnTo>
                      <a:pt x="1" y="13608"/>
                    </a:lnTo>
                    <a:lnTo>
                      <a:pt x="49985" y="13608"/>
                    </a:lnTo>
                    <a:lnTo>
                      <a:pt x="4998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4" name="Google Shape;4164;p71"/>
              <p:cNvSpPr/>
              <p:nvPr/>
            </p:nvSpPr>
            <p:spPr>
              <a:xfrm>
                <a:off x="6120900" y="3779400"/>
                <a:ext cx="153450" cy="340150"/>
              </a:xfrm>
              <a:custGeom>
                <a:avLst/>
                <a:gdLst/>
                <a:ahLst/>
                <a:cxnLst/>
                <a:rect l="l" t="t" r="r" b="b"/>
                <a:pathLst>
                  <a:path w="6138" h="13606" extrusionOk="0">
                    <a:moveTo>
                      <a:pt x="0" y="1"/>
                    </a:moveTo>
                    <a:lnTo>
                      <a:pt x="0" y="13606"/>
                    </a:lnTo>
                    <a:lnTo>
                      <a:pt x="6138" y="13606"/>
                    </a:lnTo>
                    <a:lnTo>
                      <a:pt x="61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5" name="Google Shape;4165;p71"/>
              <p:cNvSpPr/>
              <p:nvPr/>
            </p:nvSpPr>
            <p:spPr>
              <a:xfrm>
                <a:off x="5988025" y="3779425"/>
                <a:ext cx="106450" cy="340150"/>
              </a:xfrm>
              <a:custGeom>
                <a:avLst/>
                <a:gdLst/>
                <a:ahLst/>
                <a:cxnLst/>
                <a:rect l="l" t="t" r="r" b="b"/>
                <a:pathLst>
                  <a:path w="4258" h="13606" extrusionOk="0">
                    <a:moveTo>
                      <a:pt x="1369" y="1182"/>
                    </a:moveTo>
                    <a:cubicBezTo>
                      <a:pt x="1106" y="1182"/>
                      <a:pt x="844" y="1259"/>
                      <a:pt x="621" y="1429"/>
                    </a:cubicBezTo>
                    <a:cubicBezTo>
                      <a:pt x="276" y="1692"/>
                      <a:pt x="1" y="2257"/>
                      <a:pt x="11" y="2697"/>
                    </a:cubicBezTo>
                    <a:cubicBezTo>
                      <a:pt x="29" y="3464"/>
                      <a:pt x="608" y="4048"/>
                      <a:pt x="1327" y="4048"/>
                    </a:cubicBezTo>
                    <a:cubicBezTo>
                      <a:pt x="1425" y="4048"/>
                      <a:pt x="1525" y="4037"/>
                      <a:pt x="1627" y="4014"/>
                    </a:cubicBezTo>
                    <a:cubicBezTo>
                      <a:pt x="2477" y="3826"/>
                      <a:pt x="3016" y="2889"/>
                      <a:pt x="2703" y="2077"/>
                    </a:cubicBezTo>
                    <a:cubicBezTo>
                      <a:pt x="2600" y="1804"/>
                      <a:pt x="2406" y="1581"/>
                      <a:pt x="2169" y="1425"/>
                    </a:cubicBezTo>
                    <a:cubicBezTo>
                      <a:pt x="1931" y="1269"/>
                      <a:pt x="1649" y="1182"/>
                      <a:pt x="1369" y="1182"/>
                    </a:cubicBezTo>
                    <a:close/>
                    <a:moveTo>
                      <a:pt x="1328" y="9483"/>
                    </a:moveTo>
                    <a:cubicBezTo>
                      <a:pt x="609" y="9483"/>
                      <a:pt x="29" y="10067"/>
                      <a:pt x="11" y="10833"/>
                    </a:cubicBezTo>
                    <a:cubicBezTo>
                      <a:pt x="1" y="11274"/>
                      <a:pt x="276" y="11838"/>
                      <a:pt x="621" y="12102"/>
                    </a:cubicBezTo>
                    <a:cubicBezTo>
                      <a:pt x="844" y="12272"/>
                      <a:pt x="1106" y="12349"/>
                      <a:pt x="1369" y="12349"/>
                    </a:cubicBezTo>
                    <a:cubicBezTo>
                      <a:pt x="1649" y="12349"/>
                      <a:pt x="1931" y="12261"/>
                      <a:pt x="2169" y="12105"/>
                    </a:cubicBezTo>
                    <a:cubicBezTo>
                      <a:pt x="2406" y="11949"/>
                      <a:pt x="2600" y="11726"/>
                      <a:pt x="2703" y="11453"/>
                    </a:cubicBezTo>
                    <a:cubicBezTo>
                      <a:pt x="3016" y="10642"/>
                      <a:pt x="2477" y="9704"/>
                      <a:pt x="1627" y="9516"/>
                    </a:cubicBezTo>
                    <a:cubicBezTo>
                      <a:pt x="1526" y="9493"/>
                      <a:pt x="1426" y="9483"/>
                      <a:pt x="1328" y="9483"/>
                    </a:cubicBezTo>
                    <a:close/>
                    <a:moveTo>
                      <a:pt x="3562" y="1"/>
                    </a:moveTo>
                    <a:lnTo>
                      <a:pt x="3562" y="13606"/>
                    </a:lnTo>
                    <a:lnTo>
                      <a:pt x="4258" y="13606"/>
                    </a:lnTo>
                    <a:lnTo>
                      <a:pt x="425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6" name="Google Shape;4166;p71"/>
              <p:cNvSpPr/>
              <p:nvPr/>
            </p:nvSpPr>
            <p:spPr>
              <a:xfrm>
                <a:off x="5107325" y="3779400"/>
                <a:ext cx="153450" cy="340150"/>
              </a:xfrm>
              <a:custGeom>
                <a:avLst/>
                <a:gdLst/>
                <a:ahLst/>
                <a:cxnLst/>
                <a:rect l="l" t="t" r="r" b="b"/>
                <a:pathLst>
                  <a:path w="6138" h="13606" extrusionOk="0">
                    <a:moveTo>
                      <a:pt x="0" y="1"/>
                    </a:moveTo>
                    <a:lnTo>
                      <a:pt x="0" y="13606"/>
                    </a:lnTo>
                    <a:lnTo>
                      <a:pt x="6137" y="13606"/>
                    </a:lnTo>
                    <a:lnTo>
                      <a:pt x="61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7" name="Google Shape;4167;p71"/>
              <p:cNvSpPr/>
              <p:nvPr/>
            </p:nvSpPr>
            <p:spPr>
              <a:xfrm>
                <a:off x="5287225" y="3779425"/>
                <a:ext cx="106425" cy="340150"/>
              </a:xfrm>
              <a:custGeom>
                <a:avLst/>
                <a:gdLst/>
                <a:ahLst/>
                <a:cxnLst/>
                <a:rect l="l" t="t" r="r" b="b"/>
                <a:pathLst>
                  <a:path w="4257" h="13606" extrusionOk="0">
                    <a:moveTo>
                      <a:pt x="2887" y="1183"/>
                    </a:moveTo>
                    <a:cubicBezTo>
                      <a:pt x="2607" y="1183"/>
                      <a:pt x="2325" y="1270"/>
                      <a:pt x="2087" y="1426"/>
                    </a:cubicBezTo>
                    <a:cubicBezTo>
                      <a:pt x="1851" y="1581"/>
                      <a:pt x="1657" y="1804"/>
                      <a:pt x="1552" y="2078"/>
                    </a:cubicBezTo>
                    <a:cubicBezTo>
                      <a:pt x="1241" y="2890"/>
                      <a:pt x="1779" y="3827"/>
                      <a:pt x="2629" y="4016"/>
                    </a:cubicBezTo>
                    <a:cubicBezTo>
                      <a:pt x="2731" y="4039"/>
                      <a:pt x="2831" y="4049"/>
                      <a:pt x="2928" y="4049"/>
                    </a:cubicBezTo>
                    <a:cubicBezTo>
                      <a:pt x="3648" y="4049"/>
                      <a:pt x="4227" y="3465"/>
                      <a:pt x="4245" y="2698"/>
                    </a:cubicBezTo>
                    <a:cubicBezTo>
                      <a:pt x="4256" y="2258"/>
                      <a:pt x="3980" y="1693"/>
                      <a:pt x="3636" y="1430"/>
                    </a:cubicBezTo>
                    <a:cubicBezTo>
                      <a:pt x="3413" y="1260"/>
                      <a:pt x="3150" y="1183"/>
                      <a:pt x="2887" y="1183"/>
                    </a:cubicBezTo>
                    <a:close/>
                    <a:moveTo>
                      <a:pt x="2929" y="9483"/>
                    </a:moveTo>
                    <a:cubicBezTo>
                      <a:pt x="2831" y="9483"/>
                      <a:pt x="2731" y="9493"/>
                      <a:pt x="2629" y="9516"/>
                    </a:cubicBezTo>
                    <a:cubicBezTo>
                      <a:pt x="1779" y="9704"/>
                      <a:pt x="1241" y="10642"/>
                      <a:pt x="1552" y="11453"/>
                    </a:cubicBezTo>
                    <a:cubicBezTo>
                      <a:pt x="1657" y="11726"/>
                      <a:pt x="1851" y="11949"/>
                      <a:pt x="2087" y="12105"/>
                    </a:cubicBezTo>
                    <a:cubicBezTo>
                      <a:pt x="2325" y="12261"/>
                      <a:pt x="2607" y="12349"/>
                      <a:pt x="2887" y="12349"/>
                    </a:cubicBezTo>
                    <a:cubicBezTo>
                      <a:pt x="3151" y="12349"/>
                      <a:pt x="3413" y="12272"/>
                      <a:pt x="3636" y="12102"/>
                    </a:cubicBezTo>
                    <a:cubicBezTo>
                      <a:pt x="3980" y="11838"/>
                      <a:pt x="4256" y="11274"/>
                      <a:pt x="4245" y="10833"/>
                    </a:cubicBezTo>
                    <a:cubicBezTo>
                      <a:pt x="4227" y="10067"/>
                      <a:pt x="3648" y="9483"/>
                      <a:pt x="2929" y="9483"/>
                    </a:cubicBezTo>
                    <a:close/>
                    <a:moveTo>
                      <a:pt x="0" y="1"/>
                    </a:moveTo>
                    <a:lnTo>
                      <a:pt x="0" y="13606"/>
                    </a:lnTo>
                    <a:lnTo>
                      <a:pt x="695" y="13606"/>
                    </a:lnTo>
                    <a:lnTo>
                      <a:pt x="69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8" name="Google Shape;4168;p71"/>
              <p:cNvSpPr/>
              <p:nvPr/>
            </p:nvSpPr>
            <p:spPr>
              <a:xfrm>
                <a:off x="6140900" y="3812850"/>
                <a:ext cx="114500" cy="276550"/>
              </a:xfrm>
              <a:custGeom>
                <a:avLst/>
                <a:gdLst/>
                <a:ahLst/>
                <a:cxnLst/>
                <a:rect l="l" t="t" r="r" b="b"/>
                <a:pathLst>
                  <a:path w="4580" h="11062" extrusionOk="0">
                    <a:moveTo>
                      <a:pt x="3141" y="0"/>
                    </a:moveTo>
                    <a:cubicBezTo>
                      <a:pt x="3103" y="0"/>
                      <a:pt x="3066" y="15"/>
                      <a:pt x="3038" y="45"/>
                    </a:cubicBezTo>
                    <a:cubicBezTo>
                      <a:pt x="2987" y="101"/>
                      <a:pt x="2990" y="189"/>
                      <a:pt x="3047" y="242"/>
                    </a:cubicBezTo>
                    <a:cubicBezTo>
                      <a:pt x="3573" y="725"/>
                      <a:pt x="3925" y="1222"/>
                      <a:pt x="4100" y="1727"/>
                    </a:cubicBezTo>
                    <a:cubicBezTo>
                      <a:pt x="3937" y="1538"/>
                      <a:pt x="3673" y="1383"/>
                      <a:pt x="3252" y="1383"/>
                    </a:cubicBezTo>
                    <a:cubicBezTo>
                      <a:pt x="3120" y="1383"/>
                      <a:pt x="2972" y="1399"/>
                      <a:pt x="2806" y="1433"/>
                    </a:cubicBezTo>
                    <a:cubicBezTo>
                      <a:pt x="3089" y="2276"/>
                      <a:pt x="3602" y="2443"/>
                      <a:pt x="3963" y="2443"/>
                    </a:cubicBezTo>
                    <a:cubicBezTo>
                      <a:pt x="4067" y="2443"/>
                      <a:pt x="4159" y="2429"/>
                      <a:pt x="4228" y="2414"/>
                    </a:cubicBezTo>
                    <a:lnTo>
                      <a:pt x="4228" y="2414"/>
                    </a:lnTo>
                    <a:cubicBezTo>
                      <a:pt x="4231" y="2499"/>
                      <a:pt x="4230" y="2586"/>
                      <a:pt x="4222" y="2674"/>
                    </a:cubicBezTo>
                    <a:cubicBezTo>
                      <a:pt x="4202" y="2904"/>
                      <a:pt x="4145" y="3124"/>
                      <a:pt x="4065" y="3333"/>
                    </a:cubicBezTo>
                    <a:cubicBezTo>
                      <a:pt x="3959" y="3256"/>
                      <a:pt x="3716" y="3110"/>
                      <a:pt x="3412" y="3110"/>
                    </a:cubicBezTo>
                    <a:cubicBezTo>
                      <a:pt x="3097" y="3110"/>
                      <a:pt x="2716" y="3266"/>
                      <a:pt x="2353" y="3818"/>
                    </a:cubicBezTo>
                    <a:cubicBezTo>
                      <a:pt x="2657" y="3969"/>
                      <a:pt x="2914" y="4027"/>
                      <a:pt x="3131" y="4027"/>
                    </a:cubicBezTo>
                    <a:cubicBezTo>
                      <a:pt x="3483" y="4027"/>
                      <a:pt x="3728" y="3874"/>
                      <a:pt x="3886" y="3717"/>
                    </a:cubicBezTo>
                    <a:lnTo>
                      <a:pt x="3886" y="3717"/>
                    </a:lnTo>
                    <a:cubicBezTo>
                      <a:pt x="3632" y="4173"/>
                      <a:pt x="3282" y="4553"/>
                      <a:pt x="2985" y="4825"/>
                    </a:cubicBezTo>
                    <a:cubicBezTo>
                      <a:pt x="2842" y="4722"/>
                      <a:pt x="2667" y="4660"/>
                      <a:pt x="2476" y="4660"/>
                    </a:cubicBezTo>
                    <a:cubicBezTo>
                      <a:pt x="2181" y="4660"/>
                      <a:pt x="1922" y="4808"/>
                      <a:pt x="1764" y="5032"/>
                    </a:cubicBezTo>
                    <a:cubicBezTo>
                      <a:pt x="1457" y="4781"/>
                      <a:pt x="1006" y="4358"/>
                      <a:pt x="682" y="3818"/>
                    </a:cubicBezTo>
                    <a:lnTo>
                      <a:pt x="682" y="3818"/>
                    </a:lnTo>
                    <a:cubicBezTo>
                      <a:pt x="836" y="3935"/>
                      <a:pt x="1045" y="4029"/>
                      <a:pt x="1320" y="4029"/>
                    </a:cubicBezTo>
                    <a:cubicBezTo>
                      <a:pt x="1537" y="4029"/>
                      <a:pt x="1795" y="3971"/>
                      <a:pt x="2099" y="3819"/>
                    </a:cubicBezTo>
                    <a:cubicBezTo>
                      <a:pt x="1736" y="3267"/>
                      <a:pt x="1356" y="3111"/>
                      <a:pt x="1041" y="3111"/>
                    </a:cubicBezTo>
                    <a:cubicBezTo>
                      <a:pt x="774" y="3111"/>
                      <a:pt x="555" y="3223"/>
                      <a:pt x="433" y="3303"/>
                    </a:cubicBezTo>
                    <a:cubicBezTo>
                      <a:pt x="359" y="3104"/>
                      <a:pt x="307" y="2894"/>
                      <a:pt x="288" y="2675"/>
                    </a:cubicBezTo>
                    <a:cubicBezTo>
                      <a:pt x="282" y="2591"/>
                      <a:pt x="281" y="2509"/>
                      <a:pt x="282" y="2426"/>
                    </a:cubicBezTo>
                    <a:lnTo>
                      <a:pt x="282" y="2426"/>
                    </a:lnTo>
                    <a:cubicBezTo>
                      <a:pt x="342" y="2436"/>
                      <a:pt x="413" y="2444"/>
                      <a:pt x="491" y="2444"/>
                    </a:cubicBezTo>
                    <a:cubicBezTo>
                      <a:pt x="852" y="2444"/>
                      <a:pt x="1364" y="2277"/>
                      <a:pt x="1647" y="1434"/>
                    </a:cubicBezTo>
                    <a:cubicBezTo>
                      <a:pt x="1482" y="1400"/>
                      <a:pt x="1334" y="1384"/>
                      <a:pt x="1202" y="1384"/>
                    </a:cubicBezTo>
                    <a:cubicBezTo>
                      <a:pt x="851" y="1384"/>
                      <a:pt x="611" y="1493"/>
                      <a:pt x="444" y="1636"/>
                    </a:cubicBezTo>
                    <a:cubicBezTo>
                      <a:pt x="629" y="1162"/>
                      <a:pt x="968" y="697"/>
                      <a:pt x="1464" y="243"/>
                    </a:cubicBezTo>
                    <a:cubicBezTo>
                      <a:pt x="1519" y="190"/>
                      <a:pt x="1524" y="103"/>
                      <a:pt x="1471" y="46"/>
                    </a:cubicBezTo>
                    <a:cubicBezTo>
                      <a:pt x="1444" y="17"/>
                      <a:pt x="1407" y="1"/>
                      <a:pt x="1369" y="1"/>
                    </a:cubicBezTo>
                    <a:cubicBezTo>
                      <a:pt x="1335" y="1"/>
                      <a:pt x="1302" y="14"/>
                      <a:pt x="1275" y="38"/>
                    </a:cubicBezTo>
                    <a:cubicBezTo>
                      <a:pt x="428" y="816"/>
                      <a:pt x="0" y="1637"/>
                      <a:pt x="0" y="2479"/>
                    </a:cubicBezTo>
                    <a:cubicBezTo>
                      <a:pt x="0" y="2553"/>
                      <a:pt x="4" y="2627"/>
                      <a:pt x="10" y="2702"/>
                    </a:cubicBezTo>
                    <a:cubicBezTo>
                      <a:pt x="120" y="3942"/>
                      <a:pt x="1115" y="4880"/>
                      <a:pt x="1639" y="5294"/>
                    </a:cubicBezTo>
                    <a:cubicBezTo>
                      <a:pt x="1618" y="5370"/>
                      <a:pt x="1605" y="5449"/>
                      <a:pt x="1605" y="5532"/>
                    </a:cubicBezTo>
                    <a:cubicBezTo>
                      <a:pt x="1605" y="5614"/>
                      <a:pt x="1618" y="5693"/>
                      <a:pt x="1639" y="5769"/>
                    </a:cubicBezTo>
                    <a:cubicBezTo>
                      <a:pt x="1115" y="6183"/>
                      <a:pt x="120" y="7121"/>
                      <a:pt x="10" y="8362"/>
                    </a:cubicBezTo>
                    <a:cubicBezTo>
                      <a:pt x="4" y="8436"/>
                      <a:pt x="0" y="8510"/>
                      <a:pt x="0" y="8584"/>
                    </a:cubicBezTo>
                    <a:cubicBezTo>
                      <a:pt x="0" y="9426"/>
                      <a:pt x="428" y="10245"/>
                      <a:pt x="1275" y="11025"/>
                    </a:cubicBezTo>
                    <a:cubicBezTo>
                      <a:pt x="1302" y="11050"/>
                      <a:pt x="1335" y="11062"/>
                      <a:pt x="1369" y="11062"/>
                    </a:cubicBezTo>
                    <a:cubicBezTo>
                      <a:pt x="1407" y="11062"/>
                      <a:pt x="1444" y="11047"/>
                      <a:pt x="1471" y="11018"/>
                    </a:cubicBezTo>
                    <a:cubicBezTo>
                      <a:pt x="1524" y="10961"/>
                      <a:pt x="1519" y="10873"/>
                      <a:pt x="1464" y="10821"/>
                    </a:cubicBezTo>
                    <a:cubicBezTo>
                      <a:pt x="934" y="10334"/>
                      <a:pt x="581" y="9834"/>
                      <a:pt x="407" y="9325"/>
                    </a:cubicBezTo>
                    <a:lnTo>
                      <a:pt x="407" y="9325"/>
                    </a:lnTo>
                    <a:cubicBezTo>
                      <a:pt x="573" y="9487"/>
                      <a:pt x="824" y="9613"/>
                      <a:pt x="1201" y="9613"/>
                    </a:cubicBezTo>
                    <a:cubicBezTo>
                      <a:pt x="1334" y="9613"/>
                      <a:pt x="1481" y="9598"/>
                      <a:pt x="1647" y="9563"/>
                    </a:cubicBezTo>
                    <a:cubicBezTo>
                      <a:pt x="1363" y="8719"/>
                      <a:pt x="851" y="8552"/>
                      <a:pt x="490" y="8552"/>
                    </a:cubicBezTo>
                    <a:cubicBezTo>
                      <a:pt x="412" y="8552"/>
                      <a:pt x="341" y="8560"/>
                      <a:pt x="281" y="8570"/>
                    </a:cubicBezTo>
                    <a:cubicBezTo>
                      <a:pt x="281" y="8510"/>
                      <a:pt x="283" y="8448"/>
                      <a:pt x="288" y="8389"/>
                    </a:cubicBezTo>
                    <a:cubicBezTo>
                      <a:pt x="310" y="8149"/>
                      <a:pt x="368" y="7922"/>
                      <a:pt x="453" y="7707"/>
                    </a:cubicBezTo>
                    <a:cubicBezTo>
                      <a:pt x="578" y="7785"/>
                      <a:pt x="789" y="7886"/>
                      <a:pt x="1042" y="7886"/>
                    </a:cubicBezTo>
                    <a:cubicBezTo>
                      <a:pt x="1357" y="7886"/>
                      <a:pt x="1737" y="7730"/>
                      <a:pt x="2099" y="7179"/>
                    </a:cubicBezTo>
                    <a:cubicBezTo>
                      <a:pt x="1795" y="7028"/>
                      <a:pt x="1538" y="6969"/>
                      <a:pt x="1322" y="6969"/>
                    </a:cubicBezTo>
                    <a:cubicBezTo>
                      <a:pt x="1087" y="6969"/>
                      <a:pt x="900" y="7038"/>
                      <a:pt x="754" y="7130"/>
                    </a:cubicBezTo>
                    <a:cubicBezTo>
                      <a:pt x="1072" y="6644"/>
                      <a:pt x="1480" y="6264"/>
                      <a:pt x="1764" y="6031"/>
                    </a:cubicBezTo>
                    <a:cubicBezTo>
                      <a:pt x="1922" y="6256"/>
                      <a:pt x="2181" y="6403"/>
                      <a:pt x="2476" y="6403"/>
                    </a:cubicBezTo>
                    <a:cubicBezTo>
                      <a:pt x="2667" y="6403"/>
                      <a:pt x="2842" y="6341"/>
                      <a:pt x="2985" y="6239"/>
                    </a:cubicBezTo>
                    <a:cubicBezTo>
                      <a:pt x="3251" y="6483"/>
                      <a:pt x="3560" y="6811"/>
                      <a:pt x="3803" y="7206"/>
                    </a:cubicBezTo>
                    <a:cubicBezTo>
                      <a:pt x="3647" y="7077"/>
                      <a:pt x="3427" y="6969"/>
                      <a:pt x="3131" y="6969"/>
                    </a:cubicBezTo>
                    <a:cubicBezTo>
                      <a:pt x="2914" y="6969"/>
                      <a:pt x="2657" y="7027"/>
                      <a:pt x="2353" y="7179"/>
                    </a:cubicBezTo>
                    <a:cubicBezTo>
                      <a:pt x="2716" y="7730"/>
                      <a:pt x="3095" y="7887"/>
                      <a:pt x="3410" y="7887"/>
                    </a:cubicBezTo>
                    <a:cubicBezTo>
                      <a:pt x="3697" y="7887"/>
                      <a:pt x="3929" y="7757"/>
                      <a:pt x="4046" y="7677"/>
                    </a:cubicBezTo>
                    <a:cubicBezTo>
                      <a:pt x="4136" y="7901"/>
                      <a:pt x="4201" y="8138"/>
                      <a:pt x="4222" y="8389"/>
                    </a:cubicBezTo>
                    <a:cubicBezTo>
                      <a:pt x="4227" y="8453"/>
                      <a:pt x="4230" y="8517"/>
                      <a:pt x="4230" y="8581"/>
                    </a:cubicBezTo>
                    <a:cubicBezTo>
                      <a:pt x="4160" y="8565"/>
                      <a:pt x="4068" y="8551"/>
                      <a:pt x="3964" y="8551"/>
                    </a:cubicBezTo>
                    <a:cubicBezTo>
                      <a:pt x="3603" y="8551"/>
                      <a:pt x="3090" y="8718"/>
                      <a:pt x="2806" y="9563"/>
                    </a:cubicBezTo>
                    <a:cubicBezTo>
                      <a:pt x="2971" y="9597"/>
                      <a:pt x="3118" y="9612"/>
                      <a:pt x="3250" y="9612"/>
                    </a:cubicBezTo>
                    <a:cubicBezTo>
                      <a:pt x="3702" y="9612"/>
                      <a:pt x="3973" y="9433"/>
                      <a:pt x="4133" y="9227"/>
                    </a:cubicBezTo>
                    <a:lnTo>
                      <a:pt x="4133" y="9227"/>
                    </a:lnTo>
                    <a:cubicBezTo>
                      <a:pt x="3973" y="9768"/>
                      <a:pt x="3609" y="10302"/>
                      <a:pt x="3047" y="10821"/>
                    </a:cubicBezTo>
                    <a:cubicBezTo>
                      <a:pt x="2990" y="10873"/>
                      <a:pt x="2987" y="10961"/>
                      <a:pt x="3038" y="11018"/>
                    </a:cubicBezTo>
                    <a:cubicBezTo>
                      <a:pt x="3066" y="11047"/>
                      <a:pt x="3103" y="11062"/>
                      <a:pt x="3141" y="11062"/>
                    </a:cubicBezTo>
                    <a:cubicBezTo>
                      <a:pt x="3175" y="11062"/>
                      <a:pt x="3209" y="11050"/>
                      <a:pt x="3235" y="11025"/>
                    </a:cubicBezTo>
                    <a:cubicBezTo>
                      <a:pt x="4155" y="10173"/>
                      <a:pt x="4579" y="9278"/>
                      <a:pt x="4498" y="8356"/>
                    </a:cubicBezTo>
                    <a:cubicBezTo>
                      <a:pt x="4407" y="7335"/>
                      <a:pt x="3717" y="6520"/>
                      <a:pt x="3185" y="6033"/>
                    </a:cubicBezTo>
                    <a:cubicBezTo>
                      <a:pt x="3286" y="5890"/>
                      <a:pt x="3346" y="5717"/>
                      <a:pt x="3346" y="5527"/>
                    </a:cubicBezTo>
                    <a:cubicBezTo>
                      <a:pt x="3346" y="5339"/>
                      <a:pt x="3286" y="5166"/>
                      <a:pt x="3185" y="5023"/>
                    </a:cubicBezTo>
                    <a:cubicBezTo>
                      <a:pt x="3717" y="4536"/>
                      <a:pt x="4407" y="3719"/>
                      <a:pt x="4498" y="2698"/>
                    </a:cubicBezTo>
                    <a:cubicBezTo>
                      <a:pt x="4578" y="1777"/>
                      <a:pt x="4155" y="883"/>
                      <a:pt x="3235" y="37"/>
                    </a:cubicBezTo>
                    <a:cubicBezTo>
                      <a:pt x="3209" y="13"/>
                      <a:pt x="3175" y="0"/>
                      <a:pt x="31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9" name="Google Shape;4169;p71"/>
              <p:cNvSpPr/>
              <p:nvPr/>
            </p:nvSpPr>
            <p:spPr>
              <a:xfrm>
                <a:off x="5128050" y="3812800"/>
                <a:ext cx="114575" cy="276575"/>
              </a:xfrm>
              <a:custGeom>
                <a:avLst/>
                <a:gdLst/>
                <a:ahLst/>
                <a:cxnLst/>
                <a:rect l="l" t="t" r="r" b="b"/>
                <a:pathLst>
                  <a:path w="4583" h="11063" extrusionOk="0">
                    <a:moveTo>
                      <a:pt x="3141" y="1"/>
                    </a:moveTo>
                    <a:cubicBezTo>
                      <a:pt x="3103" y="1"/>
                      <a:pt x="3066" y="16"/>
                      <a:pt x="3039" y="46"/>
                    </a:cubicBezTo>
                    <a:cubicBezTo>
                      <a:pt x="2986" y="101"/>
                      <a:pt x="2991" y="190"/>
                      <a:pt x="3046" y="243"/>
                    </a:cubicBezTo>
                    <a:cubicBezTo>
                      <a:pt x="3573" y="726"/>
                      <a:pt x="3924" y="1223"/>
                      <a:pt x="4100" y="1727"/>
                    </a:cubicBezTo>
                    <a:cubicBezTo>
                      <a:pt x="3936" y="1539"/>
                      <a:pt x="3673" y="1383"/>
                      <a:pt x="3251" y="1383"/>
                    </a:cubicBezTo>
                    <a:cubicBezTo>
                      <a:pt x="3119" y="1383"/>
                      <a:pt x="2971" y="1398"/>
                      <a:pt x="2806" y="1433"/>
                    </a:cubicBezTo>
                    <a:cubicBezTo>
                      <a:pt x="3089" y="2277"/>
                      <a:pt x="3602" y="2444"/>
                      <a:pt x="3963" y="2444"/>
                    </a:cubicBezTo>
                    <a:cubicBezTo>
                      <a:pt x="4067" y="2444"/>
                      <a:pt x="4158" y="2430"/>
                      <a:pt x="4228" y="2415"/>
                    </a:cubicBezTo>
                    <a:lnTo>
                      <a:pt x="4228" y="2415"/>
                    </a:lnTo>
                    <a:cubicBezTo>
                      <a:pt x="4231" y="2501"/>
                      <a:pt x="4229" y="2587"/>
                      <a:pt x="4222" y="2674"/>
                    </a:cubicBezTo>
                    <a:cubicBezTo>
                      <a:pt x="4201" y="2904"/>
                      <a:pt x="4145" y="3125"/>
                      <a:pt x="4064" y="3334"/>
                    </a:cubicBezTo>
                    <a:cubicBezTo>
                      <a:pt x="3958" y="3256"/>
                      <a:pt x="3715" y="3110"/>
                      <a:pt x="3411" y="3110"/>
                    </a:cubicBezTo>
                    <a:cubicBezTo>
                      <a:pt x="3096" y="3110"/>
                      <a:pt x="2716" y="3266"/>
                      <a:pt x="2353" y="3818"/>
                    </a:cubicBezTo>
                    <a:cubicBezTo>
                      <a:pt x="2657" y="3970"/>
                      <a:pt x="2914" y="4028"/>
                      <a:pt x="3131" y="4028"/>
                    </a:cubicBezTo>
                    <a:cubicBezTo>
                      <a:pt x="3483" y="4028"/>
                      <a:pt x="3728" y="3874"/>
                      <a:pt x="3886" y="3716"/>
                    </a:cubicBezTo>
                    <a:lnTo>
                      <a:pt x="3886" y="3716"/>
                    </a:lnTo>
                    <a:cubicBezTo>
                      <a:pt x="3631" y="4174"/>
                      <a:pt x="3281" y="4554"/>
                      <a:pt x="2984" y="4826"/>
                    </a:cubicBezTo>
                    <a:cubicBezTo>
                      <a:pt x="2842" y="4722"/>
                      <a:pt x="2666" y="4661"/>
                      <a:pt x="2476" y="4661"/>
                    </a:cubicBezTo>
                    <a:cubicBezTo>
                      <a:pt x="2181" y="4661"/>
                      <a:pt x="1922" y="4807"/>
                      <a:pt x="1764" y="5032"/>
                    </a:cubicBezTo>
                    <a:cubicBezTo>
                      <a:pt x="1457" y="4781"/>
                      <a:pt x="1005" y="4358"/>
                      <a:pt x="681" y="3818"/>
                    </a:cubicBezTo>
                    <a:lnTo>
                      <a:pt x="681" y="3818"/>
                    </a:lnTo>
                    <a:cubicBezTo>
                      <a:pt x="835" y="3935"/>
                      <a:pt x="1045" y="4029"/>
                      <a:pt x="1321" y="4029"/>
                    </a:cubicBezTo>
                    <a:cubicBezTo>
                      <a:pt x="1538" y="4029"/>
                      <a:pt x="1795" y="3971"/>
                      <a:pt x="2099" y="3820"/>
                    </a:cubicBezTo>
                    <a:cubicBezTo>
                      <a:pt x="1736" y="3268"/>
                      <a:pt x="1356" y="3112"/>
                      <a:pt x="1041" y="3112"/>
                    </a:cubicBezTo>
                    <a:cubicBezTo>
                      <a:pt x="774" y="3112"/>
                      <a:pt x="554" y="3224"/>
                      <a:pt x="432" y="3304"/>
                    </a:cubicBezTo>
                    <a:cubicBezTo>
                      <a:pt x="358" y="3105"/>
                      <a:pt x="307" y="2895"/>
                      <a:pt x="288" y="2676"/>
                    </a:cubicBezTo>
                    <a:cubicBezTo>
                      <a:pt x="281" y="2592"/>
                      <a:pt x="280" y="2510"/>
                      <a:pt x="281" y="2427"/>
                    </a:cubicBezTo>
                    <a:lnTo>
                      <a:pt x="281" y="2427"/>
                    </a:lnTo>
                    <a:cubicBezTo>
                      <a:pt x="341" y="2437"/>
                      <a:pt x="412" y="2445"/>
                      <a:pt x="490" y="2445"/>
                    </a:cubicBezTo>
                    <a:cubicBezTo>
                      <a:pt x="851" y="2445"/>
                      <a:pt x="1364" y="2278"/>
                      <a:pt x="1646" y="1435"/>
                    </a:cubicBezTo>
                    <a:cubicBezTo>
                      <a:pt x="1481" y="1400"/>
                      <a:pt x="1333" y="1385"/>
                      <a:pt x="1200" y="1385"/>
                    </a:cubicBezTo>
                    <a:cubicBezTo>
                      <a:pt x="850" y="1385"/>
                      <a:pt x="610" y="1493"/>
                      <a:pt x="444" y="1636"/>
                    </a:cubicBezTo>
                    <a:cubicBezTo>
                      <a:pt x="629" y="1163"/>
                      <a:pt x="968" y="698"/>
                      <a:pt x="1463" y="244"/>
                    </a:cubicBezTo>
                    <a:cubicBezTo>
                      <a:pt x="1519" y="191"/>
                      <a:pt x="1523" y="103"/>
                      <a:pt x="1471" y="47"/>
                    </a:cubicBezTo>
                    <a:cubicBezTo>
                      <a:pt x="1444" y="17"/>
                      <a:pt x="1406" y="2"/>
                      <a:pt x="1369" y="2"/>
                    </a:cubicBezTo>
                    <a:cubicBezTo>
                      <a:pt x="1335" y="2"/>
                      <a:pt x="1301" y="14"/>
                      <a:pt x="1275" y="38"/>
                    </a:cubicBezTo>
                    <a:cubicBezTo>
                      <a:pt x="428" y="817"/>
                      <a:pt x="0" y="1638"/>
                      <a:pt x="0" y="2480"/>
                    </a:cubicBezTo>
                    <a:cubicBezTo>
                      <a:pt x="0" y="2554"/>
                      <a:pt x="3" y="2628"/>
                      <a:pt x="10" y="2703"/>
                    </a:cubicBezTo>
                    <a:cubicBezTo>
                      <a:pt x="120" y="3942"/>
                      <a:pt x="1115" y="4880"/>
                      <a:pt x="1639" y="5294"/>
                    </a:cubicBezTo>
                    <a:cubicBezTo>
                      <a:pt x="1617" y="5371"/>
                      <a:pt x="1604" y="5449"/>
                      <a:pt x="1604" y="5533"/>
                    </a:cubicBezTo>
                    <a:cubicBezTo>
                      <a:pt x="1604" y="5615"/>
                      <a:pt x="1617" y="5694"/>
                      <a:pt x="1639" y="5770"/>
                    </a:cubicBezTo>
                    <a:cubicBezTo>
                      <a:pt x="1115" y="6183"/>
                      <a:pt x="120" y="7122"/>
                      <a:pt x="10" y="8363"/>
                    </a:cubicBezTo>
                    <a:cubicBezTo>
                      <a:pt x="3" y="8437"/>
                      <a:pt x="0" y="8511"/>
                      <a:pt x="0" y="8584"/>
                    </a:cubicBezTo>
                    <a:cubicBezTo>
                      <a:pt x="0" y="9427"/>
                      <a:pt x="428" y="10246"/>
                      <a:pt x="1275" y="11026"/>
                    </a:cubicBezTo>
                    <a:cubicBezTo>
                      <a:pt x="1301" y="11051"/>
                      <a:pt x="1335" y="11063"/>
                      <a:pt x="1368" y="11063"/>
                    </a:cubicBezTo>
                    <a:cubicBezTo>
                      <a:pt x="1406" y="11063"/>
                      <a:pt x="1444" y="11047"/>
                      <a:pt x="1471" y="11017"/>
                    </a:cubicBezTo>
                    <a:cubicBezTo>
                      <a:pt x="1523" y="10962"/>
                      <a:pt x="1519" y="10873"/>
                      <a:pt x="1463" y="10822"/>
                    </a:cubicBezTo>
                    <a:cubicBezTo>
                      <a:pt x="934" y="10333"/>
                      <a:pt x="581" y="9833"/>
                      <a:pt x="406" y="9325"/>
                    </a:cubicBezTo>
                    <a:lnTo>
                      <a:pt x="406" y="9325"/>
                    </a:lnTo>
                    <a:cubicBezTo>
                      <a:pt x="572" y="9487"/>
                      <a:pt x="823" y="9613"/>
                      <a:pt x="1201" y="9613"/>
                    </a:cubicBezTo>
                    <a:cubicBezTo>
                      <a:pt x="1334" y="9613"/>
                      <a:pt x="1482" y="9597"/>
                      <a:pt x="1647" y="9563"/>
                    </a:cubicBezTo>
                    <a:cubicBezTo>
                      <a:pt x="1364" y="8719"/>
                      <a:pt x="852" y="8553"/>
                      <a:pt x="491" y="8553"/>
                    </a:cubicBezTo>
                    <a:cubicBezTo>
                      <a:pt x="413" y="8553"/>
                      <a:pt x="342" y="8561"/>
                      <a:pt x="281" y="8571"/>
                    </a:cubicBezTo>
                    <a:cubicBezTo>
                      <a:pt x="281" y="8511"/>
                      <a:pt x="283" y="8449"/>
                      <a:pt x="289" y="8389"/>
                    </a:cubicBezTo>
                    <a:cubicBezTo>
                      <a:pt x="310" y="8150"/>
                      <a:pt x="369" y="7923"/>
                      <a:pt x="454" y="7707"/>
                    </a:cubicBezTo>
                    <a:cubicBezTo>
                      <a:pt x="579" y="7785"/>
                      <a:pt x="790" y="7887"/>
                      <a:pt x="1044" y="7887"/>
                    </a:cubicBezTo>
                    <a:cubicBezTo>
                      <a:pt x="1359" y="7887"/>
                      <a:pt x="1738" y="7731"/>
                      <a:pt x="2100" y="7180"/>
                    </a:cubicBezTo>
                    <a:cubicBezTo>
                      <a:pt x="1796" y="7028"/>
                      <a:pt x="1539" y="6970"/>
                      <a:pt x="1322" y="6970"/>
                    </a:cubicBezTo>
                    <a:cubicBezTo>
                      <a:pt x="1088" y="6970"/>
                      <a:pt x="901" y="7038"/>
                      <a:pt x="756" y="7130"/>
                    </a:cubicBezTo>
                    <a:cubicBezTo>
                      <a:pt x="1073" y="6645"/>
                      <a:pt x="1480" y="6265"/>
                      <a:pt x="1765" y="6032"/>
                    </a:cubicBezTo>
                    <a:cubicBezTo>
                      <a:pt x="1923" y="6257"/>
                      <a:pt x="2182" y="6404"/>
                      <a:pt x="2478" y="6404"/>
                    </a:cubicBezTo>
                    <a:cubicBezTo>
                      <a:pt x="2668" y="6404"/>
                      <a:pt x="2843" y="6342"/>
                      <a:pt x="2987" y="6239"/>
                    </a:cubicBezTo>
                    <a:cubicBezTo>
                      <a:pt x="3254" y="6481"/>
                      <a:pt x="3562" y="6811"/>
                      <a:pt x="3807" y="7207"/>
                    </a:cubicBezTo>
                    <a:cubicBezTo>
                      <a:pt x="3650" y="7078"/>
                      <a:pt x="3429" y="6968"/>
                      <a:pt x="3132" y="6968"/>
                    </a:cubicBezTo>
                    <a:cubicBezTo>
                      <a:pt x="2916" y="6968"/>
                      <a:pt x="2659" y="7027"/>
                      <a:pt x="2356" y="7178"/>
                    </a:cubicBezTo>
                    <a:cubicBezTo>
                      <a:pt x="2719" y="7729"/>
                      <a:pt x="3099" y="7886"/>
                      <a:pt x="3414" y="7886"/>
                    </a:cubicBezTo>
                    <a:cubicBezTo>
                      <a:pt x="3700" y="7886"/>
                      <a:pt x="3932" y="7757"/>
                      <a:pt x="4047" y="7677"/>
                    </a:cubicBezTo>
                    <a:cubicBezTo>
                      <a:pt x="4138" y="7900"/>
                      <a:pt x="4201" y="8137"/>
                      <a:pt x="4224" y="8386"/>
                    </a:cubicBezTo>
                    <a:cubicBezTo>
                      <a:pt x="4229" y="8450"/>
                      <a:pt x="4232" y="8517"/>
                      <a:pt x="4232" y="8581"/>
                    </a:cubicBezTo>
                    <a:cubicBezTo>
                      <a:pt x="4163" y="8565"/>
                      <a:pt x="4071" y="8551"/>
                      <a:pt x="3966" y="8551"/>
                    </a:cubicBezTo>
                    <a:cubicBezTo>
                      <a:pt x="3606" y="8551"/>
                      <a:pt x="3092" y="8718"/>
                      <a:pt x="2808" y="9562"/>
                    </a:cubicBezTo>
                    <a:cubicBezTo>
                      <a:pt x="2973" y="9596"/>
                      <a:pt x="3121" y="9612"/>
                      <a:pt x="3253" y="9612"/>
                    </a:cubicBezTo>
                    <a:cubicBezTo>
                      <a:pt x="3705" y="9612"/>
                      <a:pt x="3975" y="9432"/>
                      <a:pt x="4136" y="9228"/>
                    </a:cubicBezTo>
                    <a:lnTo>
                      <a:pt x="4136" y="9228"/>
                    </a:lnTo>
                    <a:cubicBezTo>
                      <a:pt x="3976" y="9769"/>
                      <a:pt x="3613" y="10303"/>
                      <a:pt x="3048" y="10820"/>
                    </a:cubicBezTo>
                    <a:cubicBezTo>
                      <a:pt x="2993" y="10872"/>
                      <a:pt x="2988" y="10961"/>
                      <a:pt x="3041" y="11016"/>
                    </a:cubicBezTo>
                    <a:cubicBezTo>
                      <a:pt x="3068" y="11046"/>
                      <a:pt x="3106" y="11061"/>
                      <a:pt x="3143" y="11061"/>
                    </a:cubicBezTo>
                    <a:cubicBezTo>
                      <a:pt x="3177" y="11061"/>
                      <a:pt x="3211" y="11049"/>
                      <a:pt x="3238" y="11025"/>
                    </a:cubicBezTo>
                    <a:cubicBezTo>
                      <a:pt x="4157" y="10178"/>
                      <a:pt x="4582" y="9281"/>
                      <a:pt x="4501" y="8363"/>
                    </a:cubicBezTo>
                    <a:cubicBezTo>
                      <a:pt x="4408" y="7337"/>
                      <a:pt x="3717" y="6522"/>
                      <a:pt x="3184" y="6035"/>
                    </a:cubicBezTo>
                    <a:cubicBezTo>
                      <a:pt x="3286" y="5892"/>
                      <a:pt x="3346" y="5719"/>
                      <a:pt x="3346" y="5529"/>
                    </a:cubicBezTo>
                    <a:cubicBezTo>
                      <a:pt x="3346" y="5341"/>
                      <a:pt x="3286" y="5168"/>
                      <a:pt x="3184" y="5025"/>
                    </a:cubicBezTo>
                    <a:cubicBezTo>
                      <a:pt x="3718" y="4538"/>
                      <a:pt x="4408" y="3721"/>
                      <a:pt x="4499" y="2699"/>
                    </a:cubicBezTo>
                    <a:cubicBezTo>
                      <a:pt x="4580" y="1779"/>
                      <a:pt x="4154" y="884"/>
                      <a:pt x="3234" y="37"/>
                    </a:cubicBezTo>
                    <a:cubicBezTo>
                      <a:pt x="3208" y="13"/>
                      <a:pt x="3174" y="1"/>
                      <a:pt x="31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0" name="Google Shape;4170;p71"/>
              <p:cNvSpPr/>
              <p:nvPr/>
            </p:nvSpPr>
            <p:spPr>
              <a:xfrm>
                <a:off x="5409925" y="3779400"/>
                <a:ext cx="595450" cy="45600"/>
              </a:xfrm>
              <a:custGeom>
                <a:avLst/>
                <a:gdLst/>
                <a:ahLst/>
                <a:cxnLst/>
                <a:rect l="l" t="t" r="r" b="b"/>
                <a:pathLst>
                  <a:path w="23818" h="1824" extrusionOk="0">
                    <a:moveTo>
                      <a:pt x="0" y="1"/>
                    </a:moveTo>
                    <a:cubicBezTo>
                      <a:pt x="1352" y="915"/>
                      <a:pt x="2770" y="1634"/>
                      <a:pt x="4409" y="1634"/>
                    </a:cubicBezTo>
                    <a:cubicBezTo>
                      <a:pt x="4653" y="1634"/>
                      <a:pt x="4903" y="1618"/>
                      <a:pt x="5158" y="1584"/>
                    </a:cubicBezTo>
                    <a:cubicBezTo>
                      <a:pt x="6328" y="1430"/>
                      <a:pt x="7304" y="1295"/>
                      <a:pt x="8324" y="1295"/>
                    </a:cubicBezTo>
                    <a:cubicBezTo>
                      <a:pt x="8939" y="1295"/>
                      <a:pt x="9571" y="1344"/>
                      <a:pt x="10271" y="1468"/>
                    </a:cubicBezTo>
                    <a:cubicBezTo>
                      <a:pt x="10588" y="1525"/>
                      <a:pt x="10895" y="1549"/>
                      <a:pt x="11196" y="1549"/>
                    </a:cubicBezTo>
                    <a:cubicBezTo>
                      <a:pt x="12316" y="1549"/>
                      <a:pt x="13345" y="1217"/>
                      <a:pt x="14478" y="1003"/>
                    </a:cubicBezTo>
                    <a:cubicBezTo>
                      <a:pt x="14847" y="934"/>
                      <a:pt x="15232" y="902"/>
                      <a:pt x="15620" y="902"/>
                    </a:cubicBezTo>
                    <a:cubicBezTo>
                      <a:pt x="16067" y="902"/>
                      <a:pt x="16518" y="945"/>
                      <a:pt x="16950" y="1024"/>
                    </a:cubicBezTo>
                    <a:cubicBezTo>
                      <a:pt x="17870" y="1195"/>
                      <a:pt x="18728" y="1799"/>
                      <a:pt x="19665" y="1822"/>
                    </a:cubicBezTo>
                    <a:cubicBezTo>
                      <a:pt x="19695" y="1823"/>
                      <a:pt x="19726" y="1824"/>
                      <a:pt x="19756" y="1824"/>
                    </a:cubicBezTo>
                    <a:cubicBezTo>
                      <a:pt x="21352" y="1824"/>
                      <a:pt x="22505" y="762"/>
                      <a:pt x="238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1" name="Google Shape;4171;p71"/>
              <p:cNvSpPr/>
              <p:nvPr/>
            </p:nvSpPr>
            <p:spPr>
              <a:xfrm>
                <a:off x="5405475" y="4070875"/>
                <a:ext cx="605575" cy="48700"/>
              </a:xfrm>
              <a:custGeom>
                <a:avLst/>
                <a:gdLst/>
                <a:ahLst/>
                <a:cxnLst/>
                <a:rect l="l" t="t" r="r" b="b"/>
                <a:pathLst>
                  <a:path w="24223" h="1948" extrusionOk="0">
                    <a:moveTo>
                      <a:pt x="19934" y="0"/>
                    </a:moveTo>
                    <a:cubicBezTo>
                      <a:pt x="19904" y="0"/>
                      <a:pt x="19873" y="1"/>
                      <a:pt x="19843" y="1"/>
                    </a:cubicBezTo>
                    <a:cubicBezTo>
                      <a:pt x="18906" y="25"/>
                      <a:pt x="18050" y="629"/>
                      <a:pt x="17128" y="799"/>
                    </a:cubicBezTo>
                    <a:cubicBezTo>
                      <a:pt x="16696" y="879"/>
                      <a:pt x="16245" y="922"/>
                      <a:pt x="15798" y="922"/>
                    </a:cubicBezTo>
                    <a:cubicBezTo>
                      <a:pt x="15410" y="922"/>
                      <a:pt x="15025" y="890"/>
                      <a:pt x="14656" y="821"/>
                    </a:cubicBezTo>
                    <a:cubicBezTo>
                      <a:pt x="13522" y="608"/>
                      <a:pt x="12493" y="275"/>
                      <a:pt x="11372" y="275"/>
                    </a:cubicBezTo>
                    <a:cubicBezTo>
                      <a:pt x="11072" y="275"/>
                      <a:pt x="10765" y="299"/>
                      <a:pt x="10449" y="355"/>
                    </a:cubicBezTo>
                    <a:cubicBezTo>
                      <a:pt x="9747" y="480"/>
                      <a:pt x="9114" y="530"/>
                      <a:pt x="8497" y="530"/>
                    </a:cubicBezTo>
                    <a:cubicBezTo>
                      <a:pt x="7478" y="530"/>
                      <a:pt x="6504" y="395"/>
                      <a:pt x="5336" y="241"/>
                    </a:cubicBezTo>
                    <a:cubicBezTo>
                      <a:pt x="5081" y="207"/>
                      <a:pt x="4832" y="191"/>
                      <a:pt x="4587" y="191"/>
                    </a:cubicBezTo>
                    <a:cubicBezTo>
                      <a:pt x="2876" y="191"/>
                      <a:pt x="1406" y="975"/>
                      <a:pt x="1" y="1948"/>
                    </a:cubicBezTo>
                    <a:lnTo>
                      <a:pt x="24223" y="1948"/>
                    </a:lnTo>
                    <a:cubicBezTo>
                      <a:pt x="22815" y="1186"/>
                      <a:pt x="21622" y="0"/>
                      <a:pt x="199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2" name="Google Shape;4172;p71"/>
              <p:cNvSpPr/>
              <p:nvPr/>
            </p:nvSpPr>
            <p:spPr>
              <a:xfrm>
                <a:off x="5400675" y="3924375"/>
                <a:ext cx="566275" cy="47125"/>
              </a:xfrm>
              <a:custGeom>
                <a:avLst/>
                <a:gdLst/>
                <a:ahLst/>
                <a:cxnLst/>
                <a:rect l="l" t="t" r="r" b="b"/>
                <a:pathLst>
                  <a:path w="22651" h="1885" extrusionOk="0">
                    <a:moveTo>
                      <a:pt x="943" y="0"/>
                    </a:moveTo>
                    <a:lnTo>
                      <a:pt x="0" y="942"/>
                    </a:lnTo>
                    <a:lnTo>
                      <a:pt x="943" y="1885"/>
                    </a:lnTo>
                    <a:lnTo>
                      <a:pt x="1885" y="942"/>
                    </a:lnTo>
                    <a:lnTo>
                      <a:pt x="943" y="0"/>
                    </a:lnTo>
                    <a:close/>
                    <a:moveTo>
                      <a:pt x="3250" y="0"/>
                    </a:moveTo>
                    <a:lnTo>
                      <a:pt x="2307" y="942"/>
                    </a:lnTo>
                    <a:lnTo>
                      <a:pt x="3250" y="1885"/>
                    </a:lnTo>
                    <a:lnTo>
                      <a:pt x="4193" y="942"/>
                    </a:lnTo>
                    <a:lnTo>
                      <a:pt x="3250" y="0"/>
                    </a:lnTo>
                    <a:close/>
                    <a:moveTo>
                      <a:pt x="5558" y="0"/>
                    </a:moveTo>
                    <a:lnTo>
                      <a:pt x="4616" y="942"/>
                    </a:lnTo>
                    <a:lnTo>
                      <a:pt x="5558" y="1885"/>
                    </a:lnTo>
                    <a:lnTo>
                      <a:pt x="6500" y="942"/>
                    </a:lnTo>
                    <a:lnTo>
                      <a:pt x="5558" y="0"/>
                    </a:lnTo>
                    <a:close/>
                    <a:moveTo>
                      <a:pt x="7865" y="0"/>
                    </a:moveTo>
                    <a:lnTo>
                      <a:pt x="6923" y="942"/>
                    </a:lnTo>
                    <a:lnTo>
                      <a:pt x="7865" y="1885"/>
                    </a:lnTo>
                    <a:lnTo>
                      <a:pt x="8808" y="942"/>
                    </a:lnTo>
                    <a:lnTo>
                      <a:pt x="7865" y="0"/>
                    </a:lnTo>
                    <a:close/>
                    <a:moveTo>
                      <a:pt x="10172" y="0"/>
                    </a:moveTo>
                    <a:lnTo>
                      <a:pt x="9229" y="942"/>
                    </a:lnTo>
                    <a:lnTo>
                      <a:pt x="10172" y="1885"/>
                    </a:lnTo>
                    <a:lnTo>
                      <a:pt x="11114" y="942"/>
                    </a:lnTo>
                    <a:lnTo>
                      <a:pt x="10172" y="0"/>
                    </a:lnTo>
                    <a:close/>
                    <a:moveTo>
                      <a:pt x="12479" y="0"/>
                    </a:moveTo>
                    <a:lnTo>
                      <a:pt x="11537" y="942"/>
                    </a:lnTo>
                    <a:lnTo>
                      <a:pt x="12479" y="1885"/>
                    </a:lnTo>
                    <a:lnTo>
                      <a:pt x="13421" y="942"/>
                    </a:lnTo>
                    <a:lnTo>
                      <a:pt x="12479" y="0"/>
                    </a:lnTo>
                    <a:close/>
                    <a:moveTo>
                      <a:pt x="14787" y="0"/>
                    </a:moveTo>
                    <a:lnTo>
                      <a:pt x="13844" y="942"/>
                    </a:lnTo>
                    <a:lnTo>
                      <a:pt x="14787" y="1885"/>
                    </a:lnTo>
                    <a:lnTo>
                      <a:pt x="15730" y="942"/>
                    </a:lnTo>
                    <a:lnTo>
                      <a:pt x="14787" y="0"/>
                    </a:lnTo>
                    <a:close/>
                    <a:moveTo>
                      <a:pt x="17094" y="0"/>
                    </a:moveTo>
                    <a:lnTo>
                      <a:pt x="16152" y="942"/>
                    </a:lnTo>
                    <a:lnTo>
                      <a:pt x="17094" y="1885"/>
                    </a:lnTo>
                    <a:lnTo>
                      <a:pt x="18037" y="942"/>
                    </a:lnTo>
                    <a:lnTo>
                      <a:pt x="17094" y="0"/>
                    </a:lnTo>
                    <a:close/>
                    <a:moveTo>
                      <a:pt x="19400" y="0"/>
                    </a:moveTo>
                    <a:lnTo>
                      <a:pt x="18458" y="942"/>
                    </a:lnTo>
                    <a:lnTo>
                      <a:pt x="19400" y="1885"/>
                    </a:lnTo>
                    <a:lnTo>
                      <a:pt x="20344" y="942"/>
                    </a:lnTo>
                    <a:lnTo>
                      <a:pt x="19400" y="0"/>
                    </a:lnTo>
                    <a:close/>
                    <a:moveTo>
                      <a:pt x="21708" y="0"/>
                    </a:moveTo>
                    <a:lnTo>
                      <a:pt x="20766" y="942"/>
                    </a:lnTo>
                    <a:lnTo>
                      <a:pt x="21708" y="1885"/>
                    </a:lnTo>
                    <a:lnTo>
                      <a:pt x="22651" y="942"/>
                    </a:lnTo>
                    <a:lnTo>
                      <a:pt x="2170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3" name="Google Shape;4173;p71"/>
              <p:cNvSpPr/>
              <p:nvPr/>
            </p:nvSpPr>
            <p:spPr>
              <a:xfrm>
                <a:off x="5354050" y="3845650"/>
                <a:ext cx="670400" cy="204550"/>
              </a:xfrm>
              <a:custGeom>
                <a:avLst/>
                <a:gdLst/>
                <a:ahLst/>
                <a:cxnLst/>
                <a:rect l="l" t="t" r="r" b="b"/>
                <a:pathLst>
                  <a:path w="26816" h="8182" extrusionOk="0">
                    <a:moveTo>
                      <a:pt x="2176" y="1624"/>
                    </a:moveTo>
                    <a:lnTo>
                      <a:pt x="2176" y="1763"/>
                    </a:lnTo>
                    <a:lnTo>
                      <a:pt x="24615" y="1763"/>
                    </a:lnTo>
                    <a:lnTo>
                      <a:pt x="24615" y="1624"/>
                    </a:lnTo>
                    <a:close/>
                    <a:moveTo>
                      <a:pt x="2176" y="6546"/>
                    </a:moveTo>
                    <a:lnTo>
                      <a:pt x="2176" y="6685"/>
                    </a:lnTo>
                    <a:lnTo>
                      <a:pt x="24615" y="6685"/>
                    </a:lnTo>
                    <a:lnTo>
                      <a:pt x="24615" y="6546"/>
                    </a:lnTo>
                    <a:close/>
                    <a:moveTo>
                      <a:pt x="26038" y="139"/>
                    </a:moveTo>
                    <a:cubicBezTo>
                      <a:pt x="26071" y="477"/>
                      <a:pt x="26339" y="747"/>
                      <a:pt x="26677" y="780"/>
                    </a:cubicBezTo>
                    <a:lnTo>
                      <a:pt x="26677" y="7403"/>
                    </a:lnTo>
                    <a:cubicBezTo>
                      <a:pt x="26339" y="7437"/>
                      <a:pt x="26071" y="7705"/>
                      <a:pt x="26038" y="8043"/>
                    </a:cubicBezTo>
                    <a:lnTo>
                      <a:pt x="780" y="8043"/>
                    </a:lnTo>
                    <a:cubicBezTo>
                      <a:pt x="746" y="7705"/>
                      <a:pt x="477" y="7437"/>
                      <a:pt x="139" y="7403"/>
                    </a:cubicBezTo>
                    <a:lnTo>
                      <a:pt x="139" y="780"/>
                    </a:lnTo>
                    <a:cubicBezTo>
                      <a:pt x="476" y="748"/>
                      <a:pt x="746" y="477"/>
                      <a:pt x="778" y="139"/>
                    </a:cubicBezTo>
                    <a:close/>
                    <a:moveTo>
                      <a:pt x="643" y="0"/>
                    </a:moveTo>
                    <a:lnTo>
                      <a:pt x="643" y="70"/>
                    </a:lnTo>
                    <a:cubicBezTo>
                      <a:pt x="643" y="386"/>
                      <a:pt x="386" y="643"/>
                      <a:pt x="70" y="643"/>
                    </a:cubicBezTo>
                    <a:lnTo>
                      <a:pt x="0" y="643"/>
                    </a:lnTo>
                    <a:lnTo>
                      <a:pt x="0" y="7539"/>
                    </a:lnTo>
                    <a:lnTo>
                      <a:pt x="70" y="7539"/>
                    </a:lnTo>
                    <a:cubicBezTo>
                      <a:pt x="386" y="7539"/>
                      <a:pt x="643" y="7794"/>
                      <a:pt x="643" y="8112"/>
                    </a:cubicBezTo>
                    <a:lnTo>
                      <a:pt x="643" y="8181"/>
                    </a:lnTo>
                    <a:lnTo>
                      <a:pt x="26173" y="8181"/>
                    </a:lnTo>
                    <a:lnTo>
                      <a:pt x="26173" y="8112"/>
                    </a:lnTo>
                    <a:cubicBezTo>
                      <a:pt x="26173" y="7795"/>
                      <a:pt x="26429" y="7539"/>
                      <a:pt x="26746" y="7539"/>
                    </a:cubicBezTo>
                    <a:lnTo>
                      <a:pt x="26815" y="7539"/>
                    </a:lnTo>
                    <a:lnTo>
                      <a:pt x="26815" y="643"/>
                    </a:lnTo>
                    <a:lnTo>
                      <a:pt x="26746" y="643"/>
                    </a:lnTo>
                    <a:cubicBezTo>
                      <a:pt x="26429" y="643"/>
                      <a:pt x="26173" y="386"/>
                      <a:pt x="26173" y="70"/>
                    </a:cubicBezTo>
                    <a:lnTo>
                      <a:pt x="2617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Google Shape;3207;p51">
            <a:extLst>
              <a:ext uri="{FF2B5EF4-FFF2-40B4-BE49-F238E27FC236}">
                <a16:creationId xmlns:a16="http://schemas.microsoft.com/office/drawing/2014/main" id="{0EDE5C78-C1C8-6B2C-55E3-AC5DEE39E95B}"/>
              </a:ext>
            </a:extLst>
          </p:cNvPr>
          <p:cNvSpPr txBox="1">
            <a:spLocks/>
          </p:cNvSpPr>
          <p:nvPr/>
        </p:nvSpPr>
        <p:spPr>
          <a:xfrm>
            <a:off x="753900" y="813539"/>
            <a:ext cx="7559094" cy="1089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epta Slab Medium"/>
              <a:buNone/>
              <a:defRPr sz="3200" b="0" i="0" u="none" strike="noStrike" cap="none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Hepta Slab"/>
              <a:buNone/>
              <a:defRPr sz="3500" b="0" i="0" u="none" strike="noStrike" cap="none">
                <a:solidFill>
                  <a:schemeClr val="dk1"/>
                </a:solidFill>
                <a:latin typeface="Hepta Slab"/>
                <a:ea typeface="Hepta Slab"/>
                <a:cs typeface="Hepta Slab"/>
                <a:sym typeface="Hepta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Hepta Slab"/>
              <a:buNone/>
              <a:defRPr sz="3500" b="0" i="0" u="none" strike="noStrike" cap="none">
                <a:solidFill>
                  <a:schemeClr val="dk1"/>
                </a:solidFill>
                <a:latin typeface="Hepta Slab"/>
                <a:ea typeface="Hepta Slab"/>
                <a:cs typeface="Hepta Slab"/>
                <a:sym typeface="Hepta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Hepta Slab"/>
              <a:buNone/>
              <a:defRPr sz="3500" b="0" i="0" u="none" strike="noStrike" cap="none">
                <a:solidFill>
                  <a:schemeClr val="dk1"/>
                </a:solidFill>
                <a:latin typeface="Hepta Slab"/>
                <a:ea typeface="Hepta Slab"/>
                <a:cs typeface="Hepta Slab"/>
                <a:sym typeface="Hepta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Hepta Slab"/>
              <a:buNone/>
              <a:defRPr sz="3500" b="0" i="0" u="none" strike="noStrike" cap="none">
                <a:solidFill>
                  <a:schemeClr val="dk1"/>
                </a:solidFill>
                <a:latin typeface="Hepta Slab"/>
                <a:ea typeface="Hepta Slab"/>
                <a:cs typeface="Hepta Slab"/>
                <a:sym typeface="Hepta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Hepta Slab"/>
              <a:buNone/>
              <a:defRPr sz="3500" b="0" i="0" u="none" strike="noStrike" cap="none">
                <a:solidFill>
                  <a:schemeClr val="dk1"/>
                </a:solidFill>
                <a:latin typeface="Hepta Slab"/>
                <a:ea typeface="Hepta Slab"/>
                <a:cs typeface="Hepta Slab"/>
                <a:sym typeface="Hepta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Hepta Slab"/>
              <a:buNone/>
              <a:defRPr sz="3500" b="0" i="0" u="none" strike="noStrike" cap="none">
                <a:solidFill>
                  <a:schemeClr val="dk1"/>
                </a:solidFill>
                <a:latin typeface="Hepta Slab"/>
                <a:ea typeface="Hepta Slab"/>
                <a:cs typeface="Hepta Slab"/>
                <a:sym typeface="Hepta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Hepta Slab"/>
              <a:buNone/>
              <a:defRPr sz="3500" b="0" i="0" u="none" strike="noStrike" cap="none">
                <a:solidFill>
                  <a:schemeClr val="dk1"/>
                </a:solidFill>
                <a:latin typeface="Hepta Slab"/>
                <a:ea typeface="Hepta Slab"/>
                <a:cs typeface="Hepta Slab"/>
                <a:sym typeface="Hepta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Hepta Slab"/>
              <a:buNone/>
              <a:defRPr sz="3500" b="0" i="0" u="none" strike="noStrike" cap="none">
                <a:solidFill>
                  <a:schemeClr val="dk1"/>
                </a:solidFill>
                <a:latin typeface="Hepta Slab"/>
                <a:ea typeface="Hepta Slab"/>
                <a:cs typeface="Hepta Slab"/>
                <a:sym typeface="Hepta Slab"/>
              </a:defRPr>
            </a:lvl9pPr>
          </a:lstStyle>
          <a:p>
            <a:pPr algn="ctr"/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Thank You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9" name="Google Shape;7599;p68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1063" y="2123075"/>
            <a:ext cx="2241874" cy="89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78C624C-A9FE-A363-DEBD-AE82D248B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963" y="444500"/>
            <a:ext cx="7712075" cy="57308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Factors Influencing an Inclusive Pipeline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16A58D-EF94-B66A-8822-9AAE791090F0}"/>
              </a:ext>
            </a:extLst>
          </p:cNvPr>
          <p:cNvSpPr txBox="1"/>
          <p:nvPr/>
        </p:nvSpPr>
        <p:spPr>
          <a:xfrm>
            <a:off x="715174" y="1833085"/>
            <a:ext cx="76160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Present Day Impact of Historic Exclusion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Student Success Outcomes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Participation in Important Co-Curricular Activities</a:t>
            </a:r>
          </a:p>
        </p:txBody>
      </p:sp>
    </p:spTree>
    <p:extLst>
      <p:ext uri="{BB962C8B-B14F-4D97-AF65-F5344CB8AC3E}">
        <p14:creationId xmlns:p14="http://schemas.microsoft.com/office/powerpoint/2010/main" val="126809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F073C-EE08-7E9F-6187-E234A0B4F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845" y="462845"/>
            <a:ext cx="7713600" cy="57270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Our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7C61E-AE71-982D-528E-7330114D4C76}"/>
              </a:ext>
            </a:extLst>
          </p:cNvPr>
          <p:cNvSpPr txBox="1">
            <a:spLocks/>
          </p:cNvSpPr>
          <p:nvPr/>
        </p:nvSpPr>
        <p:spPr>
          <a:xfrm>
            <a:off x="518056" y="1079670"/>
            <a:ext cx="8068733" cy="41161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Climate Assessment Initiative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Google Shape;518;p53">
            <a:extLst>
              <a:ext uri="{FF2B5EF4-FFF2-40B4-BE49-F238E27FC236}">
                <a16:creationId xmlns:a16="http://schemas.microsoft.com/office/drawing/2014/main" id="{F01E186A-616F-E67B-FA54-AE30E881CA74}"/>
              </a:ext>
            </a:extLst>
          </p:cNvPr>
          <p:cNvSpPr/>
          <p:nvPr/>
        </p:nvSpPr>
        <p:spPr>
          <a:xfrm>
            <a:off x="1660128" y="1643681"/>
            <a:ext cx="1574799" cy="1134532"/>
          </a:xfrm>
          <a:prstGeom prst="roundRect">
            <a:avLst>
              <a:gd name="adj" fmla="val 16667"/>
            </a:avLst>
          </a:prstGeom>
          <a:solidFill>
            <a:schemeClr val="accent3">
              <a:lumMod val="90000"/>
            </a:schemeClr>
          </a:solidFill>
          <a:ln>
            <a:solidFill>
              <a:schemeClr val="accent4"/>
            </a:solidFill>
            <a:headEnd type="none" w="sm" len="sm"/>
            <a:tailEnd type="none" w="sm" len="sm"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Fall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Survey Administration</a:t>
            </a:r>
          </a:p>
        </p:txBody>
      </p:sp>
      <p:sp>
        <p:nvSpPr>
          <p:cNvPr id="5" name="Google Shape;519;p53">
            <a:extLst>
              <a:ext uri="{FF2B5EF4-FFF2-40B4-BE49-F238E27FC236}">
                <a16:creationId xmlns:a16="http://schemas.microsoft.com/office/drawing/2014/main" id="{9B6B0508-9B95-ADB8-58A0-23105DEAEC10}"/>
              </a:ext>
            </a:extLst>
          </p:cNvPr>
          <p:cNvSpPr txBox="1"/>
          <p:nvPr/>
        </p:nvSpPr>
        <p:spPr>
          <a:xfrm>
            <a:off x="5238125" y="40353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FFFFFF"/>
                </a:solidFill>
              </a:rPr>
              <a:t>#997d5a</a:t>
            </a:r>
            <a:endParaRPr sz="1000" dirty="0">
              <a:solidFill>
                <a:srgbClr val="FFFFFF"/>
              </a:solidFill>
            </a:endParaRPr>
          </a:p>
        </p:txBody>
      </p:sp>
      <p:sp>
        <p:nvSpPr>
          <p:cNvPr id="6" name="Google Shape;518;p53">
            <a:extLst>
              <a:ext uri="{FF2B5EF4-FFF2-40B4-BE49-F238E27FC236}">
                <a16:creationId xmlns:a16="http://schemas.microsoft.com/office/drawing/2014/main" id="{6B34F45F-44F0-B4AA-E64F-3FFD18358C78}"/>
              </a:ext>
            </a:extLst>
          </p:cNvPr>
          <p:cNvSpPr/>
          <p:nvPr/>
        </p:nvSpPr>
        <p:spPr>
          <a:xfrm>
            <a:off x="5759245" y="1643681"/>
            <a:ext cx="1430866" cy="1134532"/>
          </a:xfrm>
          <a:prstGeom prst="roundRect">
            <a:avLst>
              <a:gd name="adj" fmla="val 16667"/>
            </a:avLst>
          </a:prstGeom>
          <a:solidFill>
            <a:schemeClr val="accent3">
              <a:lumMod val="90000"/>
            </a:schemeClr>
          </a:solidFill>
          <a:ln>
            <a:solidFill>
              <a:schemeClr val="accent4"/>
            </a:solidFill>
            <a:headEnd type="none" w="sm" len="sm"/>
            <a:tailEnd type="none" w="sm" len="sm"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Fall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Develop &amp; Improve Initiatives</a:t>
            </a:r>
            <a:endParaRPr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</p:txBody>
      </p:sp>
      <p:sp>
        <p:nvSpPr>
          <p:cNvPr id="7" name="Google Shape;519;p53">
            <a:extLst>
              <a:ext uri="{FF2B5EF4-FFF2-40B4-BE49-F238E27FC236}">
                <a16:creationId xmlns:a16="http://schemas.microsoft.com/office/drawing/2014/main" id="{9FF8EA9D-C2E9-385B-3FFE-4E0E2246108C}"/>
              </a:ext>
            </a:extLst>
          </p:cNvPr>
          <p:cNvSpPr txBox="1"/>
          <p:nvPr/>
        </p:nvSpPr>
        <p:spPr>
          <a:xfrm>
            <a:off x="5390525" y="41877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FFFFFF"/>
                </a:solidFill>
              </a:rPr>
              <a:t>#997d5a</a:t>
            </a:r>
            <a:endParaRPr sz="1000" dirty="0">
              <a:solidFill>
                <a:srgbClr val="FFFFFF"/>
              </a:solidFill>
            </a:endParaRPr>
          </a:p>
        </p:txBody>
      </p:sp>
      <p:sp>
        <p:nvSpPr>
          <p:cNvPr id="8" name="Google Shape;518;p53">
            <a:extLst>
              <a:ext uri="{FF2B5EF4-FFF2-40B4-BE49-F238E27FC236}">
                <a16:creationId xmlns:a16="http://schemas.microsoft.com/office/drawing/2014/main" id="{D9105FF5-A46C-B10F-BB6E-95B9CBFCB410}"/>
              </a:ext>
            </a:extLst>
          </p:cNvPr>
          <p:cNvSpPr/>
          <p:nvPr/>
        </p:nvSpPr>
        <p:spPr>
          <a:xfrm>
            <a:off x="3779907" y="1643681"/>
            <a:ext cx="1430866" cy="1134532"/>
          </a:xfrm>
          <a:prstGeom prst="roundRect">
            <a:avLst>
              <a:gd name="adj" fmla="val 16667"/>
            </a:avLst>
          </a:prstGeom>
          <a:solidFill>
            <a:schemeClr val="accent3">
              <a:lumMod val="90000"/>
            </a:schemeClr>
          </a:solidFill>
          <a:ln>
            <a:solidFill>
              <a:schemeClr val="accent4"/>
            </a:solidFill>
            <a:headEnd type="none" w="sm" len="sm"/>
            <a:tailEnd type="none" w="sm" len="sm"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Spring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Town Halls &amp; Discussions</a:t>
            </a:r>
            <a:endParaRPr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</p:txBody>
      </p:sp>
      <p:sp>
        <p:nvSpPr>
          <p:cNvPr id="9" name="Google Shape;519;p53">
            <a:extLst>
              <a:ext uri="{FF2B5EF4-FFF2-40B4-BE49-F238E27FC236}">
                <a16:creationId xmlns:a16="http://schemas.microsoft.com/office/drawing/2014/main" id="{7B905966-A0B5-CECF-FAD7-ABC02B7A9907}"/>
              </a:ext>
            </a:extLst>
          </p:cNvPr>
          <p:cNvSpPr txBox="1"/>
          <p:nvPr/>
        </p:nvSpPr>
        <p:spPr>
          <a:xfrm>
            <a:off x="5542925" y="43401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FFFFFF"/>
                </a:solidFill>
              </a:rPr>
              <a:t>#997d5a</a:t>
            </a:r>
            <a:endParaRPr sz="1000" dirty="0">
              <a:solidFill>
                <a:srgbClr val="FFFFFF"/>
              </a:solidFill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720EDE08-09F0-0AA3-8C40-63BDD31E606C}"/>
              </a:ext>
            </a:extLst>
          </p:cNvPr>
          <p:cNvSpPr/>
          <p:nvPr/>
        </p:nvSpPr>
        <p:spPr>
          <a:xfrm>
            <a:off x="3222865" y="1968631"/>
            <a:ext cx="613196" cy="484632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C70B83D-B2EA-0B00-EC25-49E2433A291E}"/>
              </a:ext>
            </a:extLst>
          </p:cNvPr>
          <p:cNvSpPr/>
          <p:nvPr/>
        </p:nvSpPr>
        <p:spPr>
          <a:xfrm>
            <a:off x="5190703" y="1968631"/>
            <a:ext cx="613196" cy="484632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E6834DC-CEFF-18DC-ECA3-9D189C03CEB5}"/>
              </a:ext>
            </a:extLst>
          </p:cNvPr>
          <p:cNvSpPr txBox="1">
            <a:spLocks/>
          </p:cNvSpPr>
          <p:nvPr/>
        </p:nvSpPr>
        <p:spPr>
          <a:xfrm>
            <a:off x="287867" y="3369733"/>
            <a:ext cx="8542865" cy="154297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ct val="150000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Top Takeaway: Big differences in perceptions of access to mentoring; information</a:t>
            </a:r>
          </a:p>
          <a:p>
            <a:pPr algn="ctr">
              <a:buSzPct val="150000"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algn="ctr">
              <a:buSzPct val="150000"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Other key points: Lack of representation in the curriculum and among faculty; exposure to bias in the classroom </a:t>
            </a:r>
          </a:p>
          <a:p>
            <a:pPr>
              <a:buSzPct val="150000"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39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36C1B-659D-4E93-278D-BF2A1A1F00E5}"/>
              </a:ext>
            </a:extLst>
          </p:cNvPr>
          <p:cNvSpPr txBox="1">
            <a:spLocks/>
          </p:cNvSpPr>
          <p:nvPr/>
        </p:nvSpPr>
        <p:spPr>
          <a:xfrm>
            <a:off x="543779" y="886179"/>
            <a:ext cx="7713600" cy="572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Three Initiatives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1EC8A-DC33-7BFF-D4FB-8B1295807209}"/>
              </a:ext>
            </a:extLst>
          </p:cNvPr>
          <p:cNvSpPr txBox="1">
            <a:spLocks/>
          </p:cNvSpPr>
          <p:nvPr/>
        </p:nvSpPr>
        <p:spPr>
          <a:xfrm>
            <a:off x="543778" y="1819504"/>
            <a:ext cx="8001508" cy="190787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8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Psychology Research Empowerment Program (PREP)</a:t>
            </a: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Transfer Integration Program for Psychology Students (TIPS)</a:t>
            </a: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Enter the PhD program</a:t>
            </a:r>
          </a:p>
          <a:p>
            <a:endParaRPr lang="en-US" sz="18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53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5"/>
          <p:cNvSpPr txBox="1">
            <a:spLocks noGrp="1"/>
          </p:cNvSpPr>
          <p:nvPr>
            <p:ph type="title"/>
          </p:nvPr>
        </p:nvSpPr>
        <p:spPr>
          <a:xfrm>
            <a:off x="656714" y="239288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PREP Program Goals</a:t>
            </a:r>
            <a:br>
              <a:rPr lang="en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" sz="1500" dirty="0">
                <a:solidFill>
                  <a:schemeClr val="accent5">
                    <a:lumMod val="50000"/>
                  </a:schemeClr>
                </a:solidFill>
              </a:rPr>
              <a:t>Psychology Research Empowerment Program (PREP)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1" name="Google Shape;281;p35"/>
          <p:cNvSpPr txBox="1">
            <a:spLocks noGrp="1"/>
          </p:cNvSpPr>
          <p:nvPr>
            <p:ph type="subTitle" idx="1"/>
          </p:nvPr>
        </p:nvSpPr>
        <p:spPr>
          <a:xfrm>
            <a:off x="777018" y="1108547"/>
            <a:ext cx="2058000" cy="768600"/>
          </a:xfrm>
          <a:prstGeom prst="rect">
            <a:avLst/>
          </a:prstGeom>
          <a:solidFill>
            <a:schemeClr val="accent1"/>
          </a:solidFill>
          <a:effectLst>
            <a:softEdge rad="31750"/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Research Training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2" name="Google Shape;282;p35"/>
          <p:cNvSpPr txBox="1">
            <a:spLocks noGrp="1"/>
          </p:cNvSpPr>
          <p:nvPr>
            <p:ph type="subTitle" idx="2"/>
          </p:nvPr>
        </p:nvSpPr>
        <p:spPr>
          <a:xfrm>
            <a:off x="777018" y="1897565"/>
            <a:ext cx="2058000" cy="23705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Increase</a:t>
            </a:r>
          </a:p>
          <a:p>
            <a:endParaRPr lang="en-US" sz="14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knowledge about the research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research self-efficacy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participation in research</a:t>
            </a:r>
          </a:p>
        </p:txBody>
      </p:sp>
      <p:sp>
        <p:nvSpPr>
          <p:cNvPr id="283" name="Google Shape;283;p35"/>
          <p:cNvSpPr txBox="1">
            <a:spLocks noGrp="1"/>
          </p:cNvSpPr>
          <p:nvPr>
            <p:ph type="subTitle" idx="3"/>
          </p:nvPr>
        </p:nvSpPr>
        <p:spPr>
          <a:xfrm>
            <a:off x="3295096" y="1090178"/>
            <a:ext cx="2058000" cy="768600"/>
          </a:xfrm>
          <a:prstGeom prst="rect">
            <a:avLst/>
          </a:prstGeom>
          <a:solidFill>
            <a:schemeClr val="accent1"/>
          </a:solidFill>
          <a:effectLst>
            <a:softEdge rad="31750"/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Inclusion &amp; Involvement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4" name="Google Shape;284;p35"/>
          <p:cNvSpPr txBox="1">
            <a:spLocks noGrp="1"/>
          </p:cNvSpPr>
          <p:nvPr>
            <p:ph type="subTitle" idx="4"/>
          </p:nvPr>
        </p:nvSpPr>
        <p:spPr>
          <a:xfrm>
            <a:off x="3295096" y="1851537"/>
            <a:ext cx="2436837" cy="22017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Develop</a:t>
            </a:r>
          </a:p>
          <a:p>
            <a:endParaRPr lang="en-US" sz="14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mentoring relationships with faculty and staff members in psychology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close relationships with other psychology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active involvement in the department and field </a:t>
            </a:r>
          </a:p>
        </p:txBody>
      </p:sp>
      <p:sp>
        <p:nvSpPr>
          <p:cNvPr id="285" name="Google Shape;285;p35"/>
          <p:cNvSpPr txBox="1">
            <a:spLocks noGrp="1"/>
          </p:cNvSpPr>
          <p:nvPr>
            <p:ph type="subTitle" idx="5"/>
          </p:nvPr>
        </p:nvSpPr>
        <p:spPr>
          <a:xfrm>
            <a:off x="6048381" y="1083436"/>
            <a:ext cx="2318601" cy="768600"/>
          </a:xfrm>
          <a:prstGeom prst="rect">
            <a:avLst/>
          </a:prstGeom>
          <a:solidFill>
            <a:schemeClr val="accent1"/>
          </a:solidFill>
          <a:effectLst>
            <a:softEdge rad="31750"/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Preparation for Doctoral Study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6" name="Google Shape;286;p35"/>
          <p:cNvSpPr txBox="1">
            <a:spLocks noGrp="1"/>
          </p:cNvSpPr>
          <p:nvPr>
            <p:ph type="subTitle" idx="6"/>
          </p:nvPr>
        </p:nvSpPr>
        <p:spPr>
          <a:xfrm>
            <a:off x="6113235" y="1858778"/>
            <a:ext cx="2584451" cy="24679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Increase knowledge about</a:t>
            </a:r>
          </a:p>
          <a:p>
            <a:pPr marL="0" indent="0"/>
            <a:endParaRPr lang="en-US" sz="14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doctoral programs in psychology</a:t>
            </a:r>
          </a:p>
          <a:p>
            <a:pPr marL="0" indent="0"/>
            <a:endParaRPr lang="en-US" sz="14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application and selection process for doctoral students </a:t>
            </a:r>
          </a:p>
          <a:p>
            <a:pPr marL="0" indent="0"/>
            <a:endParaRPr lang="en-US" sz="1400"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specific steps that will make for strong applicants to doctoral programs</a:t>
            </a:r>
          </a:p>
        </p:txBody>
      </p:sp>
    </p:spTree>
    <p:extLst>
      <p:ext uri="{BB962C8B-B14F-4D97-AF65-F5344CB8AC3E}">
        <p14:creationId xmlns:p14="http://schemas.microsoft.com/office/powerpoint/2010/main" val="3696845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38;p40">
            <a:extLst>
              <a:ext uri="{FF2B5EF4-FFF2-40B4-BE49-F238E27FC236}">
                <a16:creationId xmlns:a16="http://schemas.microsoft.com/office/drawing/2014/main" id="{24F6CCC4-CBD5-D966-DD77-76B1112413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329" y="246406"/>
            <a:ext cx="7476423" cy="677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lang="en" sz="3600" dirty="0">
                <a:solidFill>
                  <a:schemeClr val="accent5">
                    <a:lumMod val="50000"/>
                  </a:schemeClr>
                </a:solidFill>
              </a:rPr>
              <a:t>PREP Program Structure</a:t>
            </a:r>
            <a:endParaRPr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5" name="Google Shape;539;p40">
            <a:extLst>
              <a:ext uri="{FF2B5EF4-FFF2-40B4-BE49-F238E27FC236}">
                <a16:creationId xmlns:a16="http://schemas.microsoft.com/office/drawing/2014/main" id="{A64AA4FB-CA03-FC3D-CD8A-682BD7B4B900}"/>
              </a:ext>
            </a:extLst>
          </p:cNvPr>
          <p:cNvCxnSpPr/>
          <p:nvPr/>
        </p:nvCxnSpPr>
        <p:spPr>
          <a:xfrm rot="10800000" flipH="1">
            <a:off x="701082" y="2993812"/>
            <a:ext cx="5904346" cy="22818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Google Shape;541;p40">
            <a:extLst>
              <a:ext uri="{FF2B5EF4-FFF2-40B4-BE49-F238E27FC236}">
                <a16:creationId xmlns:a16="http://schemas.microsoft.com/office/drawing/2014/main" id="{408C66C1-8FB9-600D-C445-A104AAA267DB}"/>
              </a:ext>
            </a:extLst>
          </p:cNvPr>
          <p:cNvSpPr/>
          <p:nvPr/>
        </p:nvSpPr>
        <p:spPr>
          <a:xfrm>
            <a:off x="4162906" y="3194783"/>
            <a:ext cx="1585048" cy="1781836"/>
          </a:xfrm>
          <a:prstGeom prst="roundRect">
            <a:avLst>
              <a:gd name="adj" fmla="val 16667"/>
            </a:avLst>
          </a:prstGeom>
          <a:solidFill>
            <a:schemeClr val="accent3">
              <a:lumMod val="90000"/>
              <a:alpha val="39607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Fall 2026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PREP for Next Steps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 credit course)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Involvement in Labs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543;p40">
            <a:extLst>
              <a:ext uri="{FF2B5EF4-FFF2-40B4-BE49-F238E27FC236}">
                <a16:creationId xmlns:a16="http://schemas.microsoft.com/office/drawing/2014/main" id="{CC758400-99A5-31F0-8368-E717333EC052}"/>
              </a:ext>
            </a:extLst>
          </p:cNvPr>
          <p:cNvSpPr/>
          <p:nvPr/>
        </p:nvSpPr>
        <p:spPr>
          <a:xfrm>
            <a:off x="2089402" y="3217378"/>
            <a:ext cx="1600616" cy="1804229"/>
          </a:xfrm>
          <a:prstGeom prst="roundRect">
            <a:avLst>
              <a:gd name="adj" fmla="val 16667"/>
            </a:avLst>
          </a:prstGeom>
          <a:solidFill>
            <a:schemeClr val="accent3">
              <a:lumMod val="90000"/>
              <a:alpha val="39607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Fall 2025</a:t>
            </a:r>
            <a:endParaRPr sz="11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1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PREP for Research</a:t>
            </a:r>
            <a:endParaRPr sz="11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 Credit Course)</a:t>
            </a:r>
            <a:endParaRPr sz="11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Apply for  McNair and Summer Research</a:t>
            </a:r>
            <a:endParaRPr sz="1100" dirty="0"/>
          </a:p>
        </p:txBody>
      </p:sp>
      <p:sp>
        <p:nvSpPr>
          <p:cNvPr id="8" name="Google Shape;544;p40">
            <a:extLst>
              <a:ext uri="{FF2B5EF4-FFF2-40B4-BE49-F238E27FC236}">
                <a16:creationId xmlns:a16="http://schemas.microsoft.com/office/drawing/2014/main" id="{5C87E904-7BF0-5392-E6BD-4DCB3E7805D8}"/>
              </a:ext>
            </a:extLst>
          </p:cNvPr>
          <p:cNvSpPr/>
          <p:nvPr/>
        </p:nvSpPr>
        <p:spPr>
          <a:xfrm>
            <a:off x="1060434" y="1167887"/>
            <a:ext cx="1714947" cy="1665467"/>
          </a:xfrm>
          <a:prstGeom prst="roundRect">
            <a:avLst>
              <a:gd name="adj" fmla="val 16667"/>
            </a:avLst>
          </a:prstGeom>
          <a:solidFill>
            <a:schemeClr val="accent3">
              <a:lumMod val="90000"/>
              <a:alpha val="39607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Spring 2025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PREP for Psychology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 Credit Course)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Apply to research labs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9" name="Google Shape;545;p40">
            <a:extLst>
              <a:ext uri="{FF2B5EF4-FFF2-40B4-BE49-F238E27FC236}">
                <a16:creationId xmlns:a16="http://schemas.microsoft.com/office/drawing/2014/main" id="{C25F6D79-0655-4DD2-2BF4-E60725AB76E0}"/>
              </a:ext>
            </a:extLst>
          </p:cNvPr>
          <p:cNvCxnSpPr/>
          <p:nvPr/>
        </p:nvCxnSpPr>
        <p:spPr>
          <a:xfrm>
            <a:off x="1929782" y="2838476"/>
            <a:ext cx="8400" cy="17815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" name="Google Shape;546;p40">
            <a:extLst>
              <a:ext uri="{FF2B5EF4-FFF2-40B4-BE49-F238E27FC236}">
                <a16:creationId xmlns:a16="http://schemas.microsoft.com/office/drawing/2014/main" id="{68EA9E6F-26C1-2271-CF7E-B4A13E560898}"/>
              </a:ext>
            </a:extLst>
          </p:cNvPr>
          <p:cNvCxnSpPr/>
          <p:nvPr/>
        </p:nvCxnSpPr>
        <p:spPr>
          <a:xfrm>
            <a:off x="2921332" y="3016630"/>
            <a:ext cx="8400" cy="17815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547;p40">
            <a:extLst>
              <a:ext uri="{FF2B5EF4-FFF2-40B4-BE49-F238E27FC236}">
                <a16:creationId xmlns:a16="http://schemas.microsoft.com/office/drawing/2014/main" id="{77478BFE-58E2-5BD6-963A-0CEB1876131E}"/>
              </a:ext>
            </a:extLst>
          </p:cNvPr>
          <p:cNvCxnSpPr/>
          <p:nvPr/>
        </p:nvCxnSpPr>
        <p:spPr>
          <a:xfrm>
            <a:off x="4767544" y="3016630"/>
            <a:ext cx="8400" cy="17815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548;p40">
            <a:extLst>
              <a:ext uri="{FF2B5EF4-FFF2-40B4-BE49-F238E27FC236}">
                <a16:creationId xmlns:a16="http://schemas.microsoft.com/office/drawing/2014/main" id="{50332BAA-6D03-96F6-4780-BBB5700BE882}"/>
              </a:ext>
            </a:extLst>
          </p:cNvPr>
          <p:cNvSpPr/>
          <p:nvPr/>
        </p:nvSpPr>
        <p:spPr>
          <a:xfrm>
            <a:off x="6488408" y="351648"/>
            <a:ext cx="2524263" cy="2441414"/>
          </a:xfrm>
          <a:prstGeom prst="roundRect">
            <a:avLst>
              <a:gd name="adj" fmla="val 16667"/>
            </a:avLst>
          </a:prstGeom>
          <a:solidFill>
            <a:schemeClr val="accent5">
              <a:alpha val="4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Additional Expectations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5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Involvement in PSYC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5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Commitment to your own professional development and that of your PREP peers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Google Shape;549;p40">
            <a:extLst>
              <a:ext uri="{FF2B5EF4-FFF2-40B4-BE49-F238E27FC236}">
                <a16:creationId xmlns:a16="http://schemas.microsoft.com/office/drawing/2014/main" id="{110A4FFF-EFDA-D032-C7DF-16B412A2603A}"/>
              </a:ext>
            </a:extLst>
          </p:cNvPr>
          <p:cNvSpPr/>
          <p:nvPr/>
        </p:nvSpPr>
        <p:spPr>
          <a:xfrm>
            <a:off x="6509586" y="3091857"/>
            <a:ext cx="2524263" cy="1987687"/>
          </a:xfrm>
          <a:prstGeom prst="roundRect">
            <a:avLst>
              <a:gd name="adj" fmla="val 16667"/>
            </a:avLst>
          </a:prstGeom>
          <a:solidFill>
            <a:schemeClr val="accent5">
              <a:alpha val="4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PREP Values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5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Honesty and Integrity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5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Character and Community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5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Respect for Self and Others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Google Shape;542;p40">
            <a:extLst>
              <a:ext uri="{FF2B5EF4-FFF2-40B4-BE49-F238E27FC236}">
                <a16:creationId xmlns:a16="http://schemas.microsoft.com/office/drawing/2014/main" id="{7811DF26-479F-92FF-7680-2E2C06E34EB9}"/>
              </a:ext>
            </a:extLst>
          </p:cNvPr>
          <p:cNvSpPr/>
          <p:nvPr/>
        </p:nvSpPr>
        <p:spPr>
          <a:xfrm>
            <a:off x="3158482" y="1134233"/>
            <a:ext cx="1609062" cy="1640147"/>
          </a:xfrm>
          <a:prstGeom prst="roundRect">
            <a:avLst>
              <a:gd name="adj" fmla="val 16667"/>
            </a:avLst>
          </a:prstGeom>
          <a:solidFill>
            <a:schemeClr val="accent3">
              <a:lumMod val="90000"/>
              <a:alpha val="39607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Spring 2026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PREP for Graduate School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 credit course)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Involvement in Labs</a:t>
            </a:r>
            <a:endParaRPr sz="1100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5" name="Google Shape;545;p40">
            <a:extLst>
              <a:ext uri="{FF2B5EF4-FFF2-40B4-BE49-F238E27FC236}">
                <a16:creationId xmlns:a16="http://schemas.microsoft.com/office/drawing/2014/main" id="{C3A6C778-C281-7904-6AF7-F789BDFB6D0C}"/>
              </a:ext>
            </a:extLst>
          </p:cNvPr>
          <p:cNvCxnSpPr>
            <a:cxnSpLocks/>
          </p:cNvCxnSpPr>
          <p:nvPr/>
        </p:nvCxnSpPr>
        <p:spPr>
          <a:xfrm flipV="1">
            <a:off x="3877373" y="2800226"/>
            <a:ext cx="0" cy="193586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4283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F7DA6-198B-140D-EB9A-F92E29B6F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41" y="229581"/>
            <a:ext cx="7713600" cy="572700"/>
          </a:xfrm>
        </p:spPr>
        <p:txBody>
          <a:bodyPr/>
          <a:lstStyle/>
          <a:p>
            <a:r>
              <a:rPr lang="en-US" dirty="0"/>
              <a:t>Outcomes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8F7B7A-34DB-2D00-9E2D-EC3A3A315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315" y="802281"/>
            <a:ext cx="5429250" cy="3819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5C0ED4-B06B-4DA4-ECFD-0D3FEFFCE4F8}"/>
              </a:ext>
            </a:extLst>
          </p:cNvPr>
          <p:cNvSpPr txBox="1"/>
          <p:nvPr/>
        </p:nvSpPr>
        <p:spPr>
          <a:xfrm>
            <a:off x="1758315" y="4698475"/>
            <a:ext cx="5429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O’Brien, K. M., </a:t>
            </a:r>
            <a:r>
              <a:rPr lang="en-US" sz="800" dirty="0" err="1"/>
              <a:t>Trovato</a:t>
            </a:r>
            <a:r>
              <a:rPr lang="en-US" sz="800" dirty="0"/>
              <a:t>, K. J., Harris, M. G., Serrano, S. D., </a:t>
            </a:r>
            <a:r>
              <a:rPr lang="en-US" sz="800" dirty="0" err="1"/>
              <a:t>Ngum</a:t>
            </a:r>
            <a:r>
              <a:rPr lang="en-US" sz="800" dirty="0"/>
              <a:t>, S. E., Hill, E. M., &amp; Salahuddin, N. M. (2022) </a:t>
            </a:r>
          </a:p>
        </p:txBody>
      </p:sp>
    </p:spTree>
    <p:extLst>
      <p:ext uri="{BB962C8B-B14F-4D97-AF65-F5344CB8AC3E}">
        <p14:creationId xmlns:p14="http://schemas.microsoft.com/office/powerpoint/2010/main" val="833095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175" y="1142786"/>
            <a:ext cx="4259090" cy="2744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49AFF6-AE25-765D-5392-FE6505E21491}"/>
              </a:ext>
            </a:extLst>
          </p:cNvPr>
          <p:cNvSpPr txBox="1"/>
          <p:nvPr/>
        </p:nvSpPr>
        <p:spPr>
          <a:xfrm>
            <a:off x="5595340" y="1109422"/>
            <a:ext cx="3371917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500" dirty="0">
                <a:solidFill>
                  <a:schemeClr val="accent5">
                    <a:lumMod val="50000"/>
                  </a:schemeClr>
                </a:solidFill>
              </a:rPr>
              <a:t>First cohort started in 2017</a:t>
            </a:r>
          </a:p>
          <a:p>
            <a:endParaRPr lang="en-US" sz="15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500" dirty="0">
                <a:solidFill>
                  <a:schemeClr val="accent5">
                    <a:lumMod val="50000"/>
                  </a:schemeClr>
                </a:solidFill>
              </a:rPr>
              <a:t>3 cohorts graduated</a:t>
            </a:r>
          </a:p>
          <a:p>
            <a:endParaRPr lang="en-US" sz="15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500" dirty="0">
                <a:solidFill>
                  <a:schemeClr val="accent5">
                    <a:lumMod val="50000"/>
                  </a:schemeClr>
                </a:solidFill>
              </a:rPr>
              <a:t>46% are enrolled in graduate school, with 15% in doctoral level programs</a:t>
            </a:r>
          </a:p>
          <a:p>
            <a:endParaRPr lang="en-US" sz="15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500" dirty="0">
                <a:solidFill>
                  <a:schemeClr val="accent5">
                    <a:lumMod val="50000"/>
                  </a:schemeClr>
                </a:solidFill>
              </a:rPr>
              <a:t>12% are completing post-bacs and currently applying to graduate study</a:t>
            </a:r>
          </a:p>
          <a:p>
            <a:endParaRPr lang="en-US" sz="15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500" dirty="0">
                <a:solidFill>
                  <a:schemeClr val="accent5">
                    <a:lumMod val="50000"/>
                  </a:schemeClr>
                </a:solidFill>
              </a:rPr>
              <a:t>Grad school + post-bac = 58%</a:t>
            </a:r>
          </a:p>
        </p:txBody>
      </p:sp>
      <p:sp>
        <p:nvSpPr>
          <p:cNvPr id="4" name="Google Shape;417;p45">
            <a:extLst>
              <a:ext uri="{FF2B5EF4-FFF2-40B4-BE49-F238E27FC236}">
                <a16:creationId xmlns:a16="http://schemas.microsoft.com/office/drawing/2014/main" id="{248B74AA-D5AD-5E00-36D3-B0932BF85A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295766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  <a:latin typeface="Andika" panose="020B0604020202020204" charset="0"/>
                <a:ea typeface="Andika" panose="020B0604020202020204" charset="0"/>
                <a:cs typeface="Andika" panose="020B0604020202020204" charset="0"/>
              </a:rPr>
              <a:t>PREP History</a:t>
            </a:r>
            <a:endParaRPr dirty="0">
              <a:solidFill>
                <a:schemeClr val="accent5">
                  <a:lumMod val="50000"/>
                </a:schemeClr>
              </a:solidFill>
              <a:latin typeface="Andika" panose="020B0604020202020204" charset="0"/>
              <a:ea typeface="Andika" panose="020B0604020202020204" charset="0"/>
              <a:cs typeface="Andika" panose="020B0604020202020204" charset="0"/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247CC87C-BD41-C258-6E0C-D2AAACF8BCDF}"/>
              </a:ext>
            </a:extLst>
          </p:cNvPr>
          <p:cNvSpPr/>
          <p:nvPr/>
        </p:nvSpPr>
        <p:spPr>
          <a:xfrm>
            <a:off x="5389398" y="405077"/>
            <a:ext cx="2260711" cy="612648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It made me feel like I had chance to follow my dream</a:t>
            </a:r>
          </a:p>
        </p:txBody>
      </p:sp>
      <p:sp>
        <p:nvSpPr>
          <p:cNvPr id="13" name="Google Shape;510;p53">
            <a:extLst>
              <a:ext uri="{FF2B5EF4-FFF2-40B4-BE49-F238E27FC236}">
                <a16:creationId xmlns:a16="http://schemas.microsoft.com/office/drawing/2014/main" id="{8E5597DC-5F28-43DE-AD52-A777EFE31480}"/>
              </a:ext>
            </a:extLst>
          </p:cNvPr>
          <p:cNvSpPr/>
          <p:nvPr/>
        </p:nvSpPr>
        <p:spPr>
          <a:xfrm>
            <a:off x="5389398" y="1372375"/>
            <a:ext cx="205942" cy="210892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510;p53">
            <a:extLst>
              <a:ext uri="{FF2B5EF4-FFF2-40B4-BE49-F238E27FC236}">
                <a16:creationId xmlns:a16="http://schemas.microsoft.com/office/drawing/2014/main" id="{021CF793-D6A5-66B9-7087-D7A0A4937BB5}"/>
              </a:ext>
            </a:extLst>
          </p:cNvPr>
          <p:cNvSpPr/>
          <p:nvPr/>
        </p:nvSpPr>
        <p:spPr>
          <a:xfrm>
            <a:off x="5389398" y="1846220"/>
            <a:ext cx="205942" cy="210892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10;p53">
            <a:extLst>
              <a:ext uri="{FF2B5EF4-FFF2-40B4-BE49-F238E27FC236}">
                <a16:creationId xmlns:a16="http://schemas.microsoft.com/office/drawing/2014/main" id="{F3D20ADA-89A1-D827-9099-0694F5C436A3}"/>
              </a:ext>
            </a:extLst>
          </p:cNvPr>
          <p:cNvSpPr/>
          <p:nvPr/>
        </p:nvSpPr>
        <p:spPr>
          <a:xfrm>
            <a:off x="5389398" y="2304081"/>
            <a:ext cx="205942" cy="210892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510;p53">
            <a:extLst>
              <a:ext uri="{FF2B5EF4-FFF2-40B4-BE49-F238E27FC236}">
                <a16:creationId xmlns:a16="http://schemas.microsoft.com/office/drawing/2014/main" id="{7F1E2508-7CFC-9CB4-582F-77CDC9F10754}"/>
              </a:ext>
            </a:extLst>
          </p:cNvPr>
          <p:cNvSpPr/>
          <p:nvPr/>
        </p:nvSpPr>
        <p:spPr>
          <a:xfrm>
            <a:off x="5389398" y="3006425"/>
            <a:ext cx="205942" cy="210892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F04E1B0C-9C83-8C32-636A-F5C4E455E266}"/>
              </a:ext>
            </a:extLst>
          </p:cNvPr>
          <p:cNvSpPr/>
          <p:nvPr/>
        </p:nvSpPr>
        <p:spPr>
          <a:xfrm rot="15959221">
            <a:off x="112518" y="3723385"/>
            <a:ext cx="774658" cy="327549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50D538-DB5F-BF2F-3064-77D809026CEB}"/>
              </a:ext>
            </a:extLst>
          </p:cNvPr>
          <p:cNvSpPr txBox="1"/>
          <p:nvPr/>
        </p:nvSpPr>
        <p:spPr>
          <a:xfrm>
            <a:off x="661587" y="4074930"/>
            <a:ext cx="44294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Fourth cohort finished courses, but not yet graduated.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Fifth cohort began January 2025.</a:t>
            </a:r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026AFD7D-E6BD-8F26-9619-A56A1924E9EF}"/>
              </a:ext>
            </a:extLst>
          </p:cNvPr>
          <p:cNvSpPr/>
          <p:nvPr/>
        </p:nvSpPr>
        <p:spPr>
          <a:xfrm>
            <a:off x="5389398" y="4074931"/>
            <a:ext cx="3391408" cy="738663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The PREP Program helped me to learn the graduate school process, gave me a community, and a space to feel comfortable learning in.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atural Remedies Breakthrough by Slidesgo">
  <a:themeElements>
    <a:clrScheme name="Simple Light">
      <a:dk1>
        <a:srgbClr val="2C3C28"/>
      </a:dk1>
      <a:lt1>
        <a:srgbClr val="F5F5F5"/>
      </a:lt1>
      <a:dk2>
        <a:srgbClr val="000000"/>
      </a:dk2>
      <a:lt2>
        <a:srgbClr val="40513B"/>
      </a:lt2>
      <a:accent1>
        <a:srgbClr val="D0E2C2"/>
      </a:accent1>
      <a:accent2>
        <a:srgbClr val="E6F5D9"/>
      </a:accent2>
      <a:accent3>
        <a:srgbClr val="F8F0E5"/>
      </a:accent3>
      <a:accent4>
        <a:srgbClr val="EADBC8"/>
      </a:accent4>
      <a:accent5>
        <a:srgbClr val="997D5A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3690</TotalTime>
  <Words>1208</Words>
  <Application>Microsoft Office PowerPoint</Application>
  <PresentationFormat>On-screen Show (16:9)</PresentationFormat>
  <Paragraphs>250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Arial</vt:lpstr>
      <vt:lpstr>Lato</vt:lpstr>
      <vt:lpstr>Proxima Nova</vt:lpstr>
      <vt:lpstr>Century Gothic</vt:lpstr>
      <vt:lpstr>Montserrat</vt:lpstr>
      <vt:lpstr>Bradley Hand ITC</vt:lpstr>
      <vt:lpstr>Andika</vt:lpstr>
      <vt:lpstr>Wingdings</vt:lpstr>
      <vt:lpstr>Times New Roman</vt:lpstr>
      <vt:lpstr>Open Sans</vt:lpstr>
      <vt:lpstr>Proxima Nova Semibold</vt:lpstr>
      <vt:lpstr>Natural Remedies Breakthrough by Slidesgo</vt:lpstr>
      <vt:lpstr>Slidesgo Final Pages</vt:lpstr>
      <vt:lpstr>Practical Strategies for Fostering an Inclusive Pipeline</vt:lpstr>
      <vt:lpstr>Overview</vt:lpstr>
      <vt:lpstr>Factors Influencing an Inclusive Pipeline</vt:lpstr>
      <vt:lpstr>Our Process</vt:lpstr>
      <vt:lpstr>PowerPoint Presentation</vt:lpstr>
      <vt:lpstr>PREP Program Goals Psychology Research Empowerment Program (PREP)</vt:lpstr>
      <vt:lpstr>PREP Program Structure</vt:lpstr>
      <vt:lpstr>Outcomes</vt:lpstr>
      <vt:lpstr>PREP History</vt:lpstr>
      <vt:lpstr>PREP Alums: Where are They Now?</vt:lpstr>
      <vt:lpstr>PREP Alums: Where are They Now?</vt:lpstr>
      <vt:lpstr>Transfer Integration Program for Psychology Students (TIPS)</vt:lpstr>
      <vt:lpstr>Transfer Integration Program for Psychology Students</vt:lpstr>
      <vt:lpstr>EnTER the PhD Workshop</vt:lpstr>
      <vt:lpstr>Enter the PhD – Participants &amp; Agenda</vt:lpstr>
      <vt:lpstr>Enter the PhD – Pre &amp; Post Survey</vt:lpstr>
      <vt:lpstr>Resources &amp; Lessons Learned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Remedies Breakthrough</dc:title>
  <dc:creator>Nazish M. Salahuddin</dc:creator>
  <cp:lastModifiedBy>Nazish M. Salahuddin</cp:lastModifiedBy>
  <cp:revision>52</cp:revision>
  <dcterms:modified xsi:type="dcterms:W3CDTF">2025-02-07T21:25:13Z</dcterms:modified>
</cp:coreProperties>
</file>