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6E62A4-592F-4EF2-9BA9-F94424D68EAD}" v="194" dt="2025-02-03T21:18:45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86"/>
    <p:restoredTop sz="96327"/>
  </p:normalViewPr>
  <p:slideViewPr>
    <p:cSldViewPr snapToGrid="0">
      <p:cViewPr varScale="1">
        <p:scale>
          <a:sx n="72" d="100"/>
          <a:sy n="72" d="100"/>
        </p:scale>
        <p:origin x="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y,Brian" userId="a1534079-cf85-4538-b145-9a652464a5a4" providerId="ADAL" clId="{806E62A4-592F-4EF2-9BA9-F94424D68EAD}"/>
    <pc:docChg chg="undo custSel addSld delSld modSld">
      <pc:chgData name="Daly,Brian" userId="a1534079-cf85-4538-b145-9a652464a5a4" providerId="ADAL" clId="{806E62A4-592F-4EF2-9BA9-F94424D68EAD}" dt="2025-02-03T21:19:12.003" v="1146" actId="14100"/>
      <pc:docMkLst>
        <pc:docMk/>
      </pc:docMkLst>
      <pc:sldChg chg="modSp mod">
        <pc:chgData name="Daly,Brian" userId="a1534079-cf85-4538-b145-9a652464a5a4" providerId="ADAL" clId="{806E62A4-592F-4EF2-9BA9-F94424D68EAD}" dt="2025-02-03T15:10:04.543" v="198" actId="27636"/>
        <pc:sldMkLst>
          <pc:docMk/>
          <pc:sldMk cId="3242483918" sldId="257"/>
        </pc:sldMkLst>
        <pc:spChg chg="mod">
          <ac:chgData name="Daly,Brian" userId="a1534079-cf85-4538-b145-9a652464a5a4" providerId="ADAL" clId="{806E62A4-592F-4EF2-9BA9-F94424D68EAD}" dt="2025-02-03T15:10:04.543" v="198" actId="27636"/>
          <ac:spMkLst>
            <pc:docMk/>
            <pc:sldMk cId="3242483918" sldId="257"/>
            <ac:spMk id="3" creationId="{71A924DC-C741-5A01-D5E3-2FACAD74B230}"/>
          </ac:spMkLst>
        </pc:spChg>
      </pc:sldChg>
      <pc:sldChg chg="del">
        <pc:chgData name="Daly,Brian" userId="a1534079-cf85-4538-b145-9a652464a5a4" providerId="ADAL" clId="{806E62A4-592F-4EF2-9BA9-F94424D68EAD}" dt="2025-02-03T15:10:28.075" v="199" actId="47"/>
        <pc:sldMkLst>
          <pc:docMk/>
          <pc:sldMk cId="3150013053" sldId="260"/>
        </pc:sldMkLst>
      </pc:sldChg>
      <pc:sldChg chg="modSp mod">
        <pc:chgData name="Daly,Brian" userId="a1534079-cf85-4538-b145-9a652464a5a4" providerId="ADAL" clId="{806E62A4-592F-4EF2-9BA9-F94424D68EAD}" dt="2025-02-03T16:07:01.241" v="385" actId="20577"/>
        <pc:sldMkLst>
          <pc:docMk/>
          <pc:sldMk cId="851123700" sldId="262"/>
        </pc:sldMkLst>
        <pc:spChg chg="mod">
          <ac:chgData name="Daly,Brian" userId="a1534079-cf85-4538-b145-9a652464a5a4" providerId="ADAL" clId="{806E62A4-592F-4EF2-9BA9-F94424D68EAD}" dt="2025-02-03T16:07:01.241" v="385" actId="20577"/>
          <ac:spMkLst>
            <pc:docMk/>
            <pc:sldMk cId="851123700" sldId="262"/>
            <ac:spMk id="3" creationId="{9E1903FA-5C09-8AA3-DD7A-A4517B7BC6DE}"/>
          </ac:spMkLst>
        </pc:spChg>
      </pc:sldChg>
      <pc:sldChg chg="addSp delSp modSp mod setBg delAnim">
        <pc:chgData name="Daly,Brian" userId="a1534079-cf85-4538-b145-9a652464a5a4" providerId="ADAL" clId="{806E62A4-592F-4EF2-9BA9-F94424D68EAD}" dt="2025-02-03T18:19:35.508" v="1083" actId="14100"/>
        <pc:sldMkLst>
          <pc:docMk/>
          <pc:sldMk cId="1779274443" sldId="264"/>
        </pc:sldMkLst>
        <pc:spChg chg="mod">
          <ac:chgData name="Daly,Brian" userId="a1534079-cf85-4538-b145-9a652464a5a4" providerId="ADAL" clId="{806E62A4-592F-4EF2-9BA9-F94424D68EAD}" dt="2025-02-03T18:19:13.651" v="1081" actId="20577"/>
          <ac:spMkLst>
            <pc:docMk/>
            <pc:sldMk cId="1779274443" sldId="264"/>
            <ac:spMk id="2" creationId="{E399522E-C989-B487-205C-B3123C067D82}"/>
          </ac:spMkLst>
        </pc:spChg>
        <pc:spChg chg="del">
          <ac:chgData name="Daly,Brian" userId="a1534079-cf85-4538-b145-9a652464a5a4" providerId="ADAL" clId="{806E62A4-592F-4EF2-9BA9-F94424D68EAD}" dt="2025-02-03T14:47:00.680" v="2" actId="478"/>
          <ac:spMkLst>
            <pc:docMk/>
            <pc:sldMk cId="1779274443" sldId="264"/>
            <ac:spMk id="3" creationId="{DC368CEB-B819-E51A-F82E-AA229B5BED1A}"/>
          </ac:spMkLst>
        </pc:spChg>
        <pc:spChg chg="add del">
          <ac:chgData name="Daly,Brian" userId="a1534079-cf85-4538-b145-9a652464a5a4" providerId="ADAL" clId="{806E62A4-592F-4EF2-9BA9-F94424D68EAD}" dt="2025-02-03T14:49:07.189" v="24" actId="26606"/>
          <ac:spMkLst>
            <pc:docMk/>
            <pc:sldMk cId="1779274443" sldId="264"/>
            <ac:spMk id="12" creationId="{FB5B0058-AF13-4859-B429-4EDDE2A26F7F}"/>
          </ac:spMkLst>
        </pc:spChg>
        <pc:spChg chg="add del">
          <ac:chgData name="Daly,Brian" userId="a1534079-cf85-4538-b145-9a652464a5a4" providerId="ADAL" clId="{806E62A4-592F-4EF2-9BA9-F94424D68EAD}" dt="2025-02-03T14:49:07.189" v="24" actId="26606"/>
          <ac:spMkLst>
            <pc:docMk/>
            <pc:sldMk cId="1779274443" sldId="264"/>
            <ac:spMk id="14" creationId="{0277405F-0B4F-4418-B773-1B38814125B6}"/>
          </ac:spMkLst>
        </pc:spChg>
        <pc:spChg chg="add">
          <ac:chgData name="Daly,Brian" userId="a1534079-cf85-4538-b145-9a652464a5a4" providerId="ADAL" clId="{806E62A4-592F-4EF2-9BA9-F94424D68EAD}" dt="2025-02-03T14:49:07.202" v="25" actId="26606"/>
          <ac:spMkLst>
            <pc:docMk/>
            <pc:sldMk cId="1779274443" sldId="264"/>
            <ac:spMk id="21" creationId="{08373A3F-54E0-424E-A84D-3522122109F4}"/>
          </ac:spMkLst>
        </pc:spChg>
        <pc:grpChg chg="add">
          <ac:chgData name="Daly,Brian" userId="a1534079-cf85-4538-b145-9a652464a5a4" providerId="ADAL" clId="{806E62A4-592F-4EF2-9BA9-F94424D68EAD}" dt="2025-02-03T14:49:07.202" v="25" actId="26606"/>
          <ac:grpSpMkLst>
            <pc:docMk/>
            <pc:sldMk cId="1779274443" sldId="264"/>
            <ac:grpSpMk id="22" creationId="{C9829185-6353-4E3C-B082-AA7F5193916F}"/>
          </ac:grpSpMkLst>
        </pc:grpChg>
        <pc:grpChg chg="add">
          <ac:chgData name="Daly,Brian" userId="a1534079-cf85-4538-b145-9a652464a5a4" providerId="ADAL" clId="{806E62A4-592F-4EF2-9BA9-F94424D68EAD}" dt="2025-02-03T14:49:07.202" v="25" actId="26606"/>
          <ac:grpSpMkLst>
            <pc:docMk/>
            <pc:sldMk cId="1779274443" sldId="264"/>
            <ac:grpSpMk id="29" creationId="{B7BAEF06-AB74-442C-8C30-B88233FD836C}"/>
          </ac:grpSpMkLst>
        </pc:grpChg>
        <pc:picChg chg="add mod">
          <ac:chgData name="Daly,Brian" userId="a1534079-cf85-4538-b145-9a652464a5a4" providerId="ADAL" clId="{806E62A4-592F-4EF2-9BA9-F94424D68EAD}" dt="2025-02-03T14:49:07.202" v="25" actId="26606"/>
          <ac:picMkLst>
            <pc:docMk/>
            <pc:sldMk cId="1779274443" sldId="264"/>
            <ac:picMk id="5" creationId="{37609726-9411-5DDC-5F7F-1D8BBF8AEB25}"/>
          </ac:picMkLst>
        </pc:picChg>
        <pc:picChg chg="add mod">
          <ac:chgData name="Daly,Brian" userId="a1534079-cf85-4538-b145-9a652464a5a4" providerId="ADAL" clId="{806E62A4-592F-4EF2-9BA9-F94424D68EAD}" dt="2025-02-03T18:19:35.508" v="1083" actId="14100"/>
          <ac:picMkLst>
            <pc:docMk/>
            <pc:sldMk cId="1779274443" sldId="264"/>
            <ac:picMk id="7" creationId="{AF2D2C81-EA7C-934C-024A-D8ADD11973DF}"/>
          </ac:picMkLst>
        </pc:picChg>
        <pc:picChg chg="add mod">
          <ac:chgData name="Daly,Brian" userId="a1534079-cf85-4538-b145-9a652464a5a4" providerId="ADAL" clId="{806E62A4-592F-4EF2-9BA9-F94424D68EAD}" dt="2025-02-03T18:18:52.403" v="1059" actId="1076"/>
          <ac:picMkLst>
            <pc:docMk/>
            <pc:sldMk cId="1779274443" sldId="264"/>
            <ac:picMk id="8" creationId="{FD4449D8-7FCF-8CC0-BE3E-7EF9C48B7A2B}"/>
          </ac:picMkLst>
        </pc:picChg>
      </pc:sldChg>
      <pc:sldChg chg="del">
        <pc:chgData name="Daly,Brian" userId="a1534079-cf85-4538-b145-9a652464a5a4" providerId="ADAL" clId="{806E62A4-592F-4EF2-9BA9-F94424D68EAD}" dt="2025-02-03T14:49:36.849" v="26" actId="47"/>
        <pc:sldMkLst>
          <pc:docMk/>
          <pc:sldMk cId="2224614927" sldId="265"/>
        </pc:sldMkLst>
      </pc:sldChg>
      <pc:sldChg chg="addSp delSp modSp mod">
        <pc:chgData name="Daly,Brian" userId="a1534079-cf85-4538-b145-9a652464a5a4" providerId="ADAL" clId="{806E62A4-592F-4EF2-9BA9-F94424D68EAD}" dt="2025-02-03T21:19:12.003" v="1146" actId="14100"/>
        <pc:sldMkLst>
          <pc:docMk/>
          <pc:sldMk cId="20272760" sldId="266"/>
        </pc:sldMkLst>
        <pc:spChg chg="mod">
          <ac:chgData name="Daly,Brian" userId="a1534079-cf85-4538-b145-9a652464a5a4" providerId="ADAL" clId="{806E62A4-592F-4EF2-9BA9-F94424D68EAD}" dt="2025-02-03T14:50:35.419" v="37" actId="20577"/>
          <ac:spMkLst>
            <pc:docMk/>
            <pc:sldMk cId="20272760" sldId="266"/>
            <ac:spMk id="2" creationId="{4AF8A51D-B620-DEC3-E55F-3AC0045B0169}"/>
          </ac:spMkLst>
        </pc:spChg>
        <pc:spChg chg="add del mod">
          <ac:chgData name="Daly,Brian" userId="a1534079-cf85-4538-b145-9a652464a5a4" providerId="ADAL" clId="{806E62A4-592F-4EF2-9BA9-F94424D68EAD}" dt="2025-02-03T14:50:41.482" v="39" actId="478"/>
          <ac:spMkLst>
            <pc:docMk/>
            <pc:sldMk cId="20272760" sldId="266"/>
            <ac:spMk id="4" creationId="{C1407685-3300-83D2-D162-DCF2ABE0E1E4}"/>
          </ac:spMkLst>
        </pc:spChg>
        <pc:spChg chg="add mod">
          <ac:chgData name="Daly,Brian" userId="a1534079-cf85-4538-b145-9a652464a5a4" providerId="ADAL" clId="{806E62A4-592F-4EF2-9BA9-F94424D68EAD}" dt="2025-02-03T18:20:09.944" v="1088" actId="1076"/>
          <ac:spMkLst>
            <pc:docMk/>
            <pc:sldMk cId="20272760" sldId="266"/>
            <ac:spMk id="10" creationId="{50F88192-81F5-D56F-C550-719CF3511661}"/>
          </ac:spMkLst>
        </pc:spChg>
        <pc:spChg chg="add mod">
          <ac:chgData name="Daly,Brian" userId="a1534079-cf85-4538-b145-9a652464a5a4" providerId="ADAL" clId="{806E62A4-592F-4EF2-9BA9-F94424D68EAD}" dt="2025-02-03T21:19:12.003" v="1146" actId="14100"/>
          <ac:spMkLst>
            <pc:docMk/>
            <pc:sldMk cId="20272760" sldId="266"/>
            <ac:spMk id="12" creationId="{8D54882F-7BA2-5FF0-166A-637CCF9B2863}"/>
          </ac:spMkLst>
        </pc:spChg>
        <pc:picChg chg="del">
          <ac:chgData name="Daly,Brian" userId="a1534079-cf85-4538-b145-9a652464a5a4" providerId="ADAL" clId="{806E62A4-592F-4EF2-9BA9-F94424D68EAD}" dt="2025-02-03T14:50:37.369" v="38" actId="478"/>
          <ac:picMkLst>
            <pc:docMk/>
            <pc:sldMk cId="20272760" sldId="266"/>
            <ac:picMk id="5" creationId="{BA031FAA-3B8E-D24D-1FAC-3390C9EBA464}"/>
          </ac:picMkLst>
        </pc:picChg>
        <pc:picChg chg="add mod">
          <ac:chgData name="Daly,Brian" userId="a1534079-cf85-4538-b145-9a652464a5a4" providerId="ADAL" clId="{806E62A4-592F-4EF2-9BA9-F94424D68EAD}" dt="2025-02-03T14:51:07.348" v="51" actId="14100"/>
          <ac:picMkLst>
            <pc:docMk/>
            <pc:sldMk cId="20272760" sldId="266"/>
            <ac:picMk id="7" creationId="{C42CE943-5AD5-B648-D1AA-1BF484F94334}"/>
          </ac:picMkLst>
        </pc:picChg>
        <pc:picChg chg="add mod">
          <ac:chgData name="Daly,Brian" userId="a1534079-cf85-4538-b145-9a652464a5a4" providerId="ADAL" clId="{806E62A4-592F-4EF2-9BA9-F94424D68EAD}" dt="2025-02-03T14:51:04.186" v="50" actId="14100"/>
          <ac:picMkLst>
            <pc:docMk/>
            <pc:sldMk cId="20272760" sldId="266"/>
            <ac:picMk id="9" creationId="{07C91217-DD5E-4BF0-54ED-EB83DA150904}"/>
          </ac:picMkLst>
        </pc:picChg>
        <pc:picChg chg="add del mod">
          <ac:chgData name="Daly,Brian" userId="a1534079-cf85-4538-b145-9a652464a5a4" providerId="ADAL" clId="{806E62A4-592F-4EF2-9BA9-F94424D68EAD}" dt="2025-02-03T18:20:05.773" v="1087" actId="478"/>
          <ac:picMkLst>
            <pc:docMk/>
            <pc:sldMk cId="20272760" sldId="266"/>
            <ac:picMk id="11" creationId="{55A63261-E527-C81B-3571-764961005EE4}"/>
          </ac:picMkLst>
        </pc:picChg>
      </pc:sldChg>
      <pc:sldChg chg="del">
        <pc:chgData name="Daly,Brian" userId="a1534079-cf85-4538-b145-9a652464a5a4" providerId="ADAL" clId="{806E62A4-592F-4EF2-9BA9-F94424D68EAD}" dt="2025-02-03T14:51:41.705" v="52" actId="47"/>
        <pc:sldMkLst>
          <pc:docMk/>
          <pc:sldMk cId="1936789865" sldId="267"/>
        </pc:sldMkLst>
      </pc:sldChg>
      <pc:sldChg chg="del">
        <pc:chgData name="Daly,Brian" userId="a1534079-cf85-4538-b145-9a652464a5a4" providerId="ADAL" clId="{806E62A4-592F-4EF2-9BA9-F94424D68EAD}" dt="2025-02-03T15:10:29.250" v="200" actId="47"/>
        <pc:sldMkLst>
          <pc:docMk/>
          <pc:sldMk cId="192376110" sldId="269"/>
        </pc:sldMkLst>
      </pc:sldChg>
      <pc:sldChg chg="del">
        <pc:chgData name="Daly,Brian" userId="a1534079-cf85-4538-b145-9a652464a5a4" providerId="ADAL" clId="{806E62A4-592F-4EF2-9BA9-F94424D68EAD}" dt="2025-02-03T15:10:30.459" v="201" actId="47"/>
        <pc:sldMkLst>
          <pc:docMk/>
          <pc:sldMk cId="411266588" sldId="270"/>
        </pc:sldMkLst>
      </pc:sldChg>
      <pc:sldChg chg="modSp mod">
        <pc:chgData name="Daly,Brian" userId="a1534079-cf85-4538-b145-9a652464a5a4" providerId="ADAL" clId="{806E62A4-592F-4EF2-9BA9-F94424D68EAD}" dt="2025-02-03T16:12:28.754" v="1042" actId="20577"/>
        <pc:sldMkLst>
          <pc:docMk/>
          <pc:sldMk cId="2723345132" sldId="271"/>
        </pc:sldMkLst>
        <pc:spChg chg="mod">
          <ac:chgData name="Daly,Brian" userId="a1534079-cf85-4538-b145-9a652464a5a4" providerId="ADAL" clId="{806E62A4-592F-4EF2-9BA9-F94424D68EAD}" dt="2025-02-03T16:12:28.754" v="1042" actId="20577"/>
          <ac:spMkLst>
            <pc:docMk/>
            <pc:sldMk cId="2723345132" sldId="271"/>
            <ac:spMk id="3" creationId="{E4931D6D-C680-2B19-6CAE-9D92038437CF}"/>
          </ac:spMkLst>
        </pc:spChg>
      </pc:sldChg>
      <pc:sldChg chg="modSp mod">
        <pc:chgData name="Daly,Brian" userId="a1534079-cf85-4538-b145-9a652464a5a4" providerId="ADAL" clId="{806E62A4-592F-4EF2-9BA9-F94424D68EAD}" dt="2025-02-03T16:50:10.561" v="1053" actId="5793"/>
        <pc:sldMkLst>
          <pc:docMk/>
          <pc:sldMk cId="3027774061" sldId="272"/>
        </pc:sldMkLst>
        <pc:spChg chg="mod">
          <ac:chgData name="Daly,Brian" userId="a1534079-cf85-4538-b145-9a652464a5a4" providerId="ADAL" clId="{806E62A4-592F-4EF2-9BA9-F94424D68EAD}" dt="2025-02-03T16:50:10.561" v="1053" actId="5793"/>
          <ac:spMkLst>
            <pc:docMk/>
            <pc:sldMk cId="3027774061" sldId="272"/>
            <ac:spMk id="3" creationId="{4E394599-E75C-0069-D42F-C16898054C17}"/>
          </ac:spMkLst>
        </pc:spChg>
      </pc:sldChg>
      <pc:sldChg chg="addSp delSp modSp new mod">
        <pc:chgData name="Daly,Brian" userId="a1534079-cf85-4538-b145-9a652464a5a4" providerId="ADAL" clId="{806E62A4-592F-4EF2-9BA9-F94424D68EAD}" dt="2025-02-03T15:08:37.622" v="141" actId="1038"/>
        <pc:sldMkLst>
          <pc:docMk/>
          <pc:sldMk cId="812730236" sldId="273"/>
        </pc:sldMkLst>
        <pc:spChg chg="mod">
          <ac:chgData name="Daly,Brian" userId="a1534079-cf85-4538-b145-9a652464a5a4" providerId="ADAL" clId="{806E62A4-592F-4EF2-9BA9-F94424D68EAD}" dt="2025-02-03T14:51:54.375" v="59" actId="20577"/>
          <ac:spMkLst>
            <pc:docMk/>
            <pc:sldMk cId="812730236" sldId="273"/>
            <ac:spMk id="2" creationId="{31937D19-1BB1-90B6-1B08-44A8DFE9666D}"/>
          </ac:spMkLst>
        </pc:spChg>
        <pc:spChg chg="del">
          <ac:chgData name="Daly,Brian" userId="a1534079-cf85-4538-b145-9a652464a5a4" providerId="ADAL" clId="{806E62A4-592F-4EF2-9BA9-F94424D68EAD}" dt="2025-02-03T14:52:23.179" v="60" actId="478"/>
          <ac:spMkLst>
            <pc:docMk/>
            <pc:sldMk cId="812730236" sldId="273"/>
            <ac:spMk id="3" creationId="{8A9FEB26-7508-BEB3-D92F-CCD5C23D465C}"/>
          </ac:spMkLst>
        </pc:spChg>
        <pc:picChg chg="add mod">
          <ac:chgData name="Daly,Brian" userId="a1534079-cf85-4538-b145-9a652464a5a4" providerId="ADAL" clId="{806E62A4-592F-4EF2-9BA9-F94424D68EAD}" dt="2025-02-03T15:08:21.138" v="109" actId="1037"/>
          <ac:picMkLst>
            <pc:docMk/>
            <pc:sldMk cId="812730236" sldId="273"/>
            <ac:picMk id="5" creationId="{201A5BDF-A30B-BCF0-AB08-268981E70608}"/>
          </ac:picMkLst>
        </pc:picChg>
        <pc:picChg chg="add mod">
          <ac:chgData name="Daly,Brian" userId="a1534079-cf85-4538-b145-9a652464a5a4" providerId="ADAL" clId="{806E62A4-592F-4EF2-9BA9-F94424D68EAD}" dt="2025-02-03T15:08:37.622" v="141" actId="1038"/>
          <ac:picMkLst>
            <pc:docMk/>
            <pc:sldMk cId="812730236" sldId="273"/>
            <ac:picMk id="7" creationId="{A9E38CAF-9F79-A93A-0BD5-721ED6DD2CF9}"/>
          </ac:picMkLst>
        </pc:picChg>
        <pc:picChg chg="add mod">
          <ac:chgData name="Daly,Brian" userId="a1534079-cf85-4538-b145-9a652464a5a4" providerId="ADAL" clId="{806E62A4-592F-4EF2-9BA9-F94424D68EAD}" dt="2025-02-03T15:08:33.888" v="140" actId="14100"/>
          <ac:picMkLst>
            <pc:docMk/>
            <pc:sldMk cId="812730236" sldId="273"/>
            <ac:picMk id="9" creationId="{F4084569-66A7-8CD5-542F-CCEB6FCD99C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81319C-9DA1-46CB-AF67-BFB617CAEB4D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027A177-92A1-4460-BB6C-8DE2A7644676}">
      <dgm:prSet/>
      <dgm:spPr/>
      <dgm:t>
        <a:bodyPr/>
        <a:lstStyle/>
        <a:p>
          <a:r>
            <a:rPr lang="en-US"/>
            <a:t>Chairapy, led by Mike Dougherty</a:t>
          </a:r>
        </a:p>
      </dgm:t>
    </dgm:pt>
    <dgm:pt modelId="{55B17BEE-18BB-4D50-ACC8-378C1EE40977}" type="parTrans" cxnId="{125DF7D5-6D8C-414F-8EF1-94A920940928}">
      <dgm:prSet/>
      <dgm:spPr/>
      <dgm:t>
        <a:bodyPr/>
        <a:lstStyle/>
        <a:p>
          <a:endParaRPr lang="en-US"/>
        </a:p>
      </dgm:t>
    </dgm:pt>
    <dgm:pt modelId="{56BC1154-392E-44CA-9D9C-007913EF3ECC}" type="sibTrans" cxnId="{125DF7D5-6D8C-414F-8EF1-94A920940928}">
      <dgm:prSet/>
      <dgm:spPr/>
      <dgm:t>
        <a:bodyPr/>
        <a:lstStyle/>
        <a:p>
          <a:endParaRPr lang="en-US"/>
        </a:p>
      </dgm:t>
    </dgm:pt>
    <dgm:pt modelId="{D3DC2A1A-AD21-43CB-836C-75694EA76865}">
      <dgm:prSet/>
      <dgm:spPr/>
      <dgm:t>
        <a:bodyPr/>
        <a:lstStyle/>
        <a:p>
          <a:r>
            <a:rPr lang="en-US"/>
            <a:t>Advocate for continued funding for science in psychology</a:t>
          </a:r>
        </a:p>
      </dgm:t>
    </dgm:pt>
    <dgm:pt modelId="{332A267C-0798-419D-922C-7E81475254F4}" type="parTrans" cxnId="{3F8E698E-01C6-4F67-99C1-5C98DA005C6C}">
      <dgm:prSet/>
      <dgm:spPr/>
      <dgm:t>
        <a:bodyPr/>
        <a:lstStyle/>
        <a:p>
          <a:endParaRPr lang="en-US"/>
        </a:p>
      </dgm:t>
    </dgm:pt>
    <dgm:pt modelId="{AFF897D2-40E2-42F9-A495-4185A4DDFD65}" type="sibTrans" cxnId="{3F8E698E-01C6-4F67-99C1-5C98DA005C6C}">
      <dgm:prSet/>
      <dgm:spPr/>
      <dgm:t>
        <a:bodyPr/>
        <a:lstStyle/>
        <a:p>
          <a:endParaRPr lang="en-US"/>
        </a:p>
      </dgm:t>
    </dgm:pt>
    <dgm:pt modelId="{0D8A2AA3-62EE-4D49-ABDA-69C7435B67CD}">
      <dgm:prSet/>
      <dgm:spPr/>
      <dgm:t>
        <a:bodyPr/>
        <a:lstStyle/>
        <a:p>
          <a:r>
            <a:rPr lang="en-US"/>
            <a:t>Share resources from the annual meeting</a:t>
          </a:r>
        </a:p>
      </dgm:t>
    </dgm:pt>
    <dgm:pt modelId="{FBF19407-866A-456C-B594-9044666B88DF}" type="parTrans" cxnId="{D09C189E-E5ED-42FD-8CC9-037CBBB27178}">
      <dgm:prSet/>
      <dgm:spPr/>
      <dgm:t>
        <a:bodyPr/>
        <a:lstStyle/>
        <a:p>
          <a:endParaRPr lang="en-US"/>
        </a:p>
      </dgm:t>
    </dgm:pt>
    <dgm:pt modelId="{317A09A7-A8CE-45DD-8DDA-819D07C38F15}" type="sibTrans" cxnId="{D09C189E-E5ED-42FD-8CC9-037CBBB27178}">
      <dgm:prSet/>
      <dgm:spPr/>
      <dgm:t>
        <a:bodyPr/>
        <a:lstStyle/>
        <a:p>
          <a:endParaRPr lang="en-US"/>
        </a:p>
      </dgm:t>
    </dgm:pt>
    <dgm:pt modelId="{3F3160C5-928A-4A25-80E7-2431F26C2CF5}" type="pres">
      <dgm:prSet presAssocID="{F981319C-9DA1-46CB-AF67-BFB617CAEB4D}" presName="vert0" presStyleCnt="0">
        <dgm:presLayoutVars>
          <dgm:dir/>
          <dgm:animOne val="branch"/>
          <dgm:animLvl val="lvl"/>
        </dgm:presLayoutVars>
      </dgm:prSet>
      <dgm:spPr/>
    </dgm:pt>
    <dgm:pt modelId="{FE0253DF-811E-46FA-A0F7-E46CF2DE58AC}" type="pres">
      <dgm:prSet presAssocID="{9027A177-92A1-4460-BB6C-8DE2A7644676}" presName="thickLine" presStyleLbl="alignNode1" presStyleIdx="0" presStyleCnt="3"/>
      <dgm:spPr/>
    </dgm:pt>
    <dgm:pt modelId="{3EA80A1F-2629-466A-BDC0-8455786AC951}" type="pres">
      <dgm:prSet presAssocID="{9027A177-92A1-4460-BB6C-8DE2A7644676}" presName="horz1" presStyleCnt="0"/>
      <dgm:spPr/>
    </dgm:pt>
    <dgm:pt modelId="{C93409BE-B467-40D9-BA1C-997CDA9B4D8A}" type="pres">
      <dgm:prSet presAssocID="{9027A177-92A1-4460-BB6C-8DE2A7644676}" presName="tx1" presStyleLbl="revTx" presStyleIdx="0" presStyleCnt="3"/>
      <dgm:spPr/>
    </dgm:pt>
    <dgm:pt modelId="{54177DE4-B7E9-4691-AA94-85A8BCF5B573}" type="pres">
      <dgm:prSet presAssocID="{9027A177-92A1-4460-BB6C-8DE2A7644676}" presName="vert1" presStyleCnt="0"/>
      <dgm:spPr/>
    </dgm:pt>
    <dgm:pt modelId="{556533D7-5563-4CBE-B2B5-97C4FF86CE1F}" type="pres">
      <dgm:prSet presAssocID="{D3DC2A1A-AD21-43CB-836C-75694EA76865}" presName="thickLine" presStyleLbl="alignNode1" presStyleIdx="1" presStyleCnt="3"/>
      <dgm:spPr/>
    </dgm:pt>
    <dgm:pt modelId="{703C616C-09A7-49A6-8C31-7D5D6965DA9B}" type="pres">
      <dgm:prSet presAssocID="{D3DC2A1A-AD21-43CB-836C-75694EA76865}" presName="horz1" presStyleCnt="0"/>
      <dgm:spPr/>
    </dgm:pt>
    <dgm:pt modelId="{0670E919-ED93-4711-B63C-77912599413B}" type="pres">
      <dgm:prSet presAssocID="{D3DC2A1A-AD21-43CB-836C-75694EA76865}" presName="tx1" presStyleLbl="revTx" presStyleIdx="1" presStyleCnt="3"/>
      <dgm:spPr/>
    </dgm:pt>
    <dgm:pt modelId="{9CFAE75D-689D-4825-B3DC-4D6596780390}" type="pres">
      <dgm:prSet presAssocID="{D3DC2A1A-AD21-43CB-836C-75694EA76865}" presName="vert1" presStyleCnt="0"/>
      <dgm:spPr/>
    </dgm:pt>
    <dgm:pt modelId="{39D6E30C-DB64-482D-B95F-6C57322D997D}" type="pres">
      <dgm:prSet presAssocID="{0D8A2AA3-62EE-4D49-ABDA-69C7435B67CD}" presName="thickLine" presStyleLbl="alignNode1" presStyleIdx="2" presStyleCnt="3"/>
      <dgm:spPr/>
    </dgm:pt>
    <dgm:pt modelId="{31C98A59-3624-49D3-9D4B-F203B4B10417}" type="pres">
      <dgm:prSet presAssocID="{0D8A2AA3-62EE-4D49-ABDA-69C7435B67CD}" presName="horz1" presStyleCnt="0"/>
      <dgm:spPr/>
    </dgm:pt>
    <dgm:pt modelId="{4359EAC2-3D7D-4CA5-A02A-298FC69127ED}" type="pres">
      <dgm:prSet presAssocID="{0D8A2AA3-62EE-4D49-ABDA-69C7435B67CD}" presName="tx1" presStyleLbl="revTx" presStyleIdx="2" presStyleCnt="3"/>
      <dgm:spPr/>
    </dgm:pt>
    <dgm:pt modelId="{0BB2E8D9-A623-4748-8B8D-2EEE4B00B85D}" type="pres">
      <dgm:prSet presAssocID="{0D8A2AA3-62EE-4D49-ABDA-69C7435B67CD}" presName="vert1" presStyleCnt="0"/>
      <dgm:spPr/>
    </dgm:pt>
  </dgm:ptLst>
  <dgm:cxnLst>
    <dgm:cxn modelId="{3371543B-7D05-486D-8DB6-026BF26756BA}" type="presOf" srcId="{9027A177-92A1-4460-BB6C-8DE2A7644676}" destId="{C93409BE-B467-40D9-BA1C-997CDA9B4D8A}" srcOrd="0" destOrd="0" presId="urn:microsoft.com/office/officeart/2008/layout/LinedList"/>
    <dgm:cxn modelId="{897FCB82-3596-431E-8672-D0B89A8ECFF7}" type="presOf" srcId="{0D8A2AA3-62EE-4D49-ABDA-69C7435B67CD}" destId="{4359EAC2-3D7D-4CA5-A02A-298FC69127ED}" srcOrd="0" destOrd="0" presId="urn:microsoft.com/office/officeart/2008/layout/LinedList"/>
    <dgm:cxn modelId="{3F8E698E-01C6-4F67-99C1-5C98DA005C6C}" srcId="{F981319C-9DA1-46CB-AF67-BFB617CAEB4D}" destId="{D3DC2A1A-AD21-43CB-836C-75694EA76865}" srcOrd="1" destOrd="0" parTransId="{332A267C-0798-419D-922C-7E81475254F4}" sibTransId="{AFF897D2-40E2-42F9-A495-4185A4DDFD65}"/>
    <dgm:cxn modelId="{D09C189E-E5ED-42FD-8CC9-037CBBB27178}" srcId="{F981319C-9DA1-46CB-AF67-BFB617CAEB4D}" destId="{0D8A2AA3-62EE-4D49-ABDA-69C7435B67CD}" srcOrd="2" destOrd="0" parTransId="{FBF19407-866A-456C-B594-9044666B88DF}" sibTransId="{317A09A7-A8CE-45DD-8DDA-819D07C38F15}"/>
    <dgm:cxn modelId="{A10245D5-9C2B-49AE-A7A5-92BC93EDFC14}" type="presOf" srcId="{F981319C-9DA1-46CB-AF67-BFB617CAEB4D}" destId="{3F3160C5-928A-4A25-80E7-2431F26C2CF5}" srcOrd="0" destOrd="0" presId="urn:microsoft.com/office/officeart/2008/layout/LinedList"/>
    <dgm:cxn modelId="{125DF7D5-6D8C-414F-8EF1-94A920940928}" srcId="{F981319C-9DA1-46CB-AF67-BFB617CAEB4D}" destId="{9027A177-92A1-4460-BB6C-8DE2A7644676}" srcOrd="0" destOrd="0" parTransId="{55B17BEE-18BB-4D50-ACC8-378C1EE40977}" sibTransId="{56BC1154-392E-44CA-9D9C-007913EF3ECC}"/>
    <dgm:cxn modelId="{1E37BAE8-FFD9-4964-A798-47E5DD45DD11}" type="presOf" srcId="{D3DC2A1A-AD21-43CB-836C-75694EA76865}" destId="{0670E919-ED93-4711-B63C-77912599413B}" srcOrd="0" destOrd="0" presId="urn:microsoft.com/office/officeart/2008/layout/LinedList"/>
    <dgm:cxn modelId="{11DC1ADF-20A2-4468-B1EF-D48B2044F7BD}" type="presParOf" srcId="{3F3160C5-928A-4A25-80E7-2431F26C2CF5}" destId="{FE0253DF-811E-46FA-A0F7-E46CF2DE58AC}" srcOrd="0" destOrd="0" presId="urn:microsoft.com/office/officeart/2008/layout/LinedList"/>
    <dgm:cxn modelId="{FCF95D00-61C7-419F-88C5-F6BD247F35F7}" type="presParOf" srcId="{3F3160C5-928A-4A25-80E7-2431F26C2CF5}" destId="{3EA80A1F-2629-466A-BDC0-8455786AC951}" srcOrd="1" destOrd="0" presId="urn:microsoft.com/office/officeart/2008/layout/LinedList"/>
    <dgm:cxn modelId="{7525E656-B380-4BBA-86F8-6C5D5FC73A8D}" type="presParOf" srcId="{3EA80A1F-2629-466A-BDC0-8455786AC951}" destId="{C93409BE-B467-40D9-BA1C-997CDA9B4D8A}" srcOrd="0" destOrd="0" presId="urn:microsoft.com/office/officeart/2008/layout/LinedList"/>
    <dgm:cxn modelId="{9B8F28AB-FF91-4095-A222-A1D2525EF361}" type="presParOf" srcId="{3EA80A1F-2629-466A-BDC0-8455786AC951}" destId="{54177DE4-B7E9-4691-AA94-85A8BCF5B573}" srcOrd="1" destOrd="0" presId="urn:microsoft.com/office/officeart/2008/layout/LinedList"/>
    <dgm:cxn modelId="{2090EF26-71F4-4542-8369-4615BA4D8019}" type="presParOf" srcId="{3F3160C5-928A-4A25-80E7-2431F26C2CF5}" destId="{556533D7-5563-4CBE-B2B5-97C4FF86CE1F}" srcOrd="2" destOrd="0" presId="urn:microsoft.com/office/officeart/2008/layout/LinedList"/>
    <dgm:cxn modelId="{9674328E-DA83-46F3-B335-F027F38F4D27}" type="presParOf" srcId="{3F3160C5-928A-4A25-80E7-2431F26C2CF5}" destId="{703C616C-09A7-49A6-8C31-7D5D6965DA9B}" srcOrd="3" destOrd="0" presId="urn:microsoft.com/office/officeart/2008/layout/LinedList"/>
    <dgm:cxn modelId="{E8069761-357E-4A6D-B0EE-A0C2CF0F3267}" type="presParOf" srcId="{703C616C-09A7-49A6-8C31-7D5D6965DA9B}" destId="{0670E919-ED93-4711-B63C-77912599413B}" srcOrd="0" destOrd="0" presId="urn:microsoft.com/office/officeart/2008/layout/LinedList"/>
    <dgm:cxn modelId="{AA6355D1-D481-4959-89E5-736B3CFE1767}" type="presParOf" srcId="{703C616C-09A7-49A6-8C31-7D5D6965DA9B}" destId="{9CFAE75D-689D-4825-B3DC-4D6596780390}" srcOrd="1" destOrd="0" presId="urn:microsoft.com/office/officeart/2008/layout/LinedList"/>
    <dgm:cxn modelId="{226A8E15-F0E3-4772-AD0A-A7FB0B7A9071}" type="presParOf" srcId="{3F3160C5-928A-4A25-80E7-2431F26C2CF5}" destId="{39D6E30C-DB64-482D-B95F-6C57322D997D}" srcOrd="4" destOrd="0" presId="urn:microsoft.com/office/officeart/2008/layout/LinedList"/>
    <dgm:cxn modelId="{73E0C9D9-F4E2-470C-A714-624BFE371270}" type="presParOf" srcId="{3F3160C5-928A-4A25-80E7-2431F26C2CF5}" destId="{31C98A59-3624-49D3-9D4B-F203B4B10417}" srcOrd="5" destOrd="0" presId="urn:microsoft.com/office/officeart/2008/layout/LinedList"/>
    <dgm:cxn modelId="{0C2C0270-5730-437C-926B-C58C43A04C7E}" type="presParOf" srcId="{31C98A59-3624-49D3-9D4B-F203B4B10417}" destId="{4359EAC2-3D7D-4CA5-A02A-298FC69127ED}" srcOrd="0" destOrd="0" presId="urn:microsoft.com/office/officeart/2008/layout/LinedList"/>
    <dgm:cxn modelId="{CE6CB228-1BAA-4753-97B9-A67D10492D0F}" type="presParOf" srcId="{31C98A59-3624-49D3-9D4B-F203B4B10417}" destId="{0BB2E8D9-A623-4748-8B8D-2EEE4B00B85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253DF-811E-46FA-A0F7-E46CF2DE58AC}">
      <dsp:nvSpPr>
        <dsp:cNvPr id="0" name=""/>
        <dsp:cNvSpPr/>
      </dsp:nvSpPr>
      <dsp:spPr>
        <a:xfrm>
          <a:off x="0" y="1893"/>
          <a:ext cx="105064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409BE-B467-40D9-BA1C-997CDA9B4D8A}">
      <dsp:nvSpPr>
        <dsp:cNvPr id="0" name=""/>
        <dsp:cNvSpPr/>
      </dsp:nvSpPr>
      <dsp:spPr>
        <a:xfrm>
          <a:off x="0" y="1893"/>
          <a:ext cx="10506456" cy="1291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Chairapy, led by Mike Dougherty</a:t>
          </a:r>
        </a:p>
      </dsp:txBody>
      <dsp:txXfrm>
        <a:off x="0" y="1893"/>
        <a:ext cx="10506456" cy="1291053"/>
      </dsp:txXfrm>
    </dsp:sp>
    <dsp:sp modelId="{556533D7-5563-4CBE-B2B5-97C4FF86CE1F}">
      <dsp:nvSpPr>
        <dsp:cNvPr id="0" name=""/>
        <dsp:cNvSpPr/>
      </dsp:nvSpPr>
      <dsp:spPr>
        <a:xfrm>
          <a:off x="0" y="1292947"/>
          <a:ext cx="105064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0E919-ED93-4711-B63C-77912599413B}">
      <dsp:nvSpPr>
        <dsp:cNvPr id="0" name=""/>
        <dsp:cNvSpPr/>
      </dsp:nvSpPr>
      <dsp:spPr>
        <a:xfrm>
          <a:off x="0" y="1292947"/>
          <a:ext cx="10506456" cy="1291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Advocate for continued funding for science in psychology</a:t>
          </a:r>
        </a:p>
      </dsp:txBody>
      <dsp:txXfrm>
        <a:off x="0" y="1292947"/>
        <a:ext cx="10506456" cy="1291053"/>
      </dsp:txXfrm>
    </dsp:sp>
    <dsp:sp modelId="{39D6E30C-DB64-482D-B95F-6C57322D997D}">
      <dsp:nvSpPr>
        <dsp:cNvPr id="0" name=""/>
        <dsp:cNvSpPr/>
      </dsp:nvSpPr>
      <dsp:spPr>
        <a:xfrm>
          <a:off x="0" y="2584000"/>
          <a:ext cx="105064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9EAC2-3D7D-4CA5-A02A-298FC69127ED}">
      <dsp:nvSpPr>
        <dsp:cNvPr id="0" name=""/>
        <dsp:cNvSpPr/>
      </dsp:nvSpPr>
      <dsp:spPr>
        <a:xfrm>
          <a:off x="0" y="2584000"/>
          <a:ext cx="10506456" cy="1291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Share resources from the annual meeting</a:t>
          </a:r>
        </a:p>
      </dsp:txBody>
      <dsp:txXfrm>
        <a:off x="0" y="2584000"/>
        <a:ext cx="10506456" cy="1291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1A48-DCBB-FCB9-F2D2-834260D7F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FA1F1-F402-737B-885C-63F5F6752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E4011-1691-E6EF-249C-7C2473EF5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101C0-AD1E-5880-6FF5-472D9F15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4699-199B-1804-C245-16CF342C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4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3360D-5664-34D5-5BDE-7567121F5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ED6B8-636A-B8D8-2F99-27552B48F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66F35-9357-E3A1-6F7F-DE6AB57F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D89C4-487C-BAF8-2B31-44A96B91D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50860-6C25-C6D7-3A6C-F0810E8A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0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3824D-9C23-726C-354C-0C7F7DFA0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C22F9-0082-3CC2-0C7A-A24E20289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66120-F4F8-A792-64D6-D88900A8A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171F-0A9E-C493-6087-29F82E680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150E9-8C6A-080B-C03C-802B15BC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4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B1B9D-8C9E-26CD-12ED-BD735A26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F688-217D-C983-F11E-DD13E5042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080DD-8025-49AB-5104-A7F6A7B5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8F1D9-ACC1-2A67-D479-CC2546D5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F4717-3E6D-B4C8-1C0D-47284CC39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10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67D9-8CF4-E4C5-F26A-3B4E1E27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2ADCB-E5F0-0266-AC98-F1316C2A0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08D0C-7136-A006-8C75-1BBC1AE6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FD042-A036-1B19-E65B-91966FF1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6DEB-4CEF-2FFB-651B-4C0C8723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9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A3EF-C668-CB26-D50E-FFD277F3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0F963-B788-5CEB-BB5C-3545F2DD9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CBF76-A420-55B5-5CE6-BDA161FBB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CC30E-B159-86F5-3DE7-66ADA545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78C01-0CF2-2CE9-89C8-3EF25C09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B3591-0D0F-8112-BA86-531A2472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2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D6BF8-FB94-6DE8-0496-A474145B0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F105D-C05A-5BF6-B24F-A2028F5E1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325C1-5979-B4E3-B5D0-E0F1D4532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3A657-30F5-0EA0-A6CA-2725A5C71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1FE10D-BD75-B13B-A6B9-AEF187BEA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617BAE-C16F-B677-EA78-428AA611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078256-635E-2E8D-805A-4681F72C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5E6E5D-F241-69B1-5BD5-9C9642318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2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D3C6-A948-FE79-61F2-6323D7A35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DC438B-A274-95FA-127C-19AFDD43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577E-7CE9-C7A4-699B-7855EC6F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E6403C-1A60-CAF7-2CBB-E6FB1044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8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F8F693-5AC4-2E8F-95B0-FEDDE3EB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3ACD25-1122-350B-BBCC-8BFBF1A7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AE78A-2DEC-D144-2BE4-68C6C95C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73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DE1E8-D5BD-BCD6-8B90-C15460415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8434-7F50-AECC-3E8E-41AE4CAE3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32F3C-E06B-6899-FCFD-244CA9995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94B72-F163-EABA-92E0-A541F7BE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57AEC-C9A7-6161-F5CA-A2B08347B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EE97B-2259-1DCF-5453-58C844C7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6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153DE-F9D1-4676-0F75-24BA57B2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D33D6-E089-E4A2-06F7-D5EE6071D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E14C6-5F3B-67CA-A68B-D980854AF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B7F20-1972-58C2-F296-BD4A30247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764CF-B2EB-249C-48AB-81088C07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863D9-126D-F406-60B9-8EAFC2575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3E994-7AEC-E979-C490-BA2614155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8994E-7ECE-1B28-D71C-24B6851ED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0EA0-E597-A984-BE39-2EE2FBDB4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6DAA8-2D08-DD4F-149B-70DC47D42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BB8CD-81A1-9BF9-817F-B8308DA4B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C7280-A36A-1F9E-7185-A5C27B2A6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Council of Graduate Departments of Psychology – Business Meeting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C37652-4911-7EC4-CDAF-E0CD5552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8" y="1675227"/>
            <a:ext cx="10160003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2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28CF1-8C08-50B4-4E16-3C9F36C8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COGDOP – Our Charge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59874-6B16-894E-FEE4-6CDEBE2D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>
            <a:normAutofit/>
          </a:bodyPr>
          <a:lstStyle/>
          <a:p>
            <a:r>
              <a:rPr lang="en-US" sz="2600" dirty="0"/>
              <a:t>F</a:t>
            </a:r>
            <a:r>
              <a:rPr lang="en-US" sz="2600" b="0" i="0" u="none" strike="noStrike" dirty="0">
                <a:effectLst/>
              </a:rPr>
              <a:t>acilitate communication and collaboration between graduate programs in psychology</a:t>
            </a:r>
          </a:p>
          <a:p>
            <a:endParaRPr lang="en-US" sz="2600" b="0" i="0" u="none" strike="noStrike" dirty="0">
              <a:effectLst/>
            </a:endParaRPr>
          </a:p>
          <a:p>
            <a:r>
              <a:rPr lang="en-US" sz="2600" b="0" i="0" u="none" strike="noStrike" dirty="0">
                <a:effectLst/>
              </a:rPr>
              <a:t>Promotes excellence in graduate psychology education and training</a:t>
            </a:r>
          </a:p>
          <a:p>
            <a:endParaRPr lang="en-US" sz="2600" b="0" i="0" u="none" strike="noStrike" dirty="0">
              <a:effectLst/>
            </a:endParaRPr>
          </a:p>
          <a:p>
            <a:r>
              <a:rPr lang="en-US" sz="2600" b="0" i="0" u="none" strike="noStrike" dirty="0">
                <a:effectLst/>
              </a:rPr>
              <a:t>Ensure that the field continues to evolve to meet the changing needs of society</a:t>
            </a:r>
          </a:p>
          <a:p>
            <a:endParaRPr lang="en-US" sz="2600" b="0" i="0" u="none" strike="noStrike" dirty="0">
              <a:effectLst/>
            </a:endParaRPr>
          </a:p>
          <a:p>
            <a:r>
              <a:rPr lang="en-US" sz="2600" b="0" i="0" u="none" strike="noStrike" dirty="0">
                <a:effectLst/>
              </a:rPr>
              <a:t>Provide peer support and professional development for those in challenging chair and head roles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5145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27476A-EA37-7FDE-1D91-714C76D1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000"/>
              <a:t>What have we done from 2024-2025?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85FE9-CBC6-065E-2D4D-A23D23BC1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621804"/>
          </a:xfrm>
        </p:spPr>
        <p:txBody>
          <a:bodyPr>
            <a:normAutofit/>
          </a:bodyPr>
          <a:lstStyle/>
          <a:p>
            <a:r>
              <a:rPr lang="en-US" sz="2500" dirty="0"/>
              <a:t>Focused on fiscal stability (and growth) for COGDOP budget</a:t>
            </a:r>
          </a:p>
          <a:p>
            <a:endParaRPr lang="en-US" sz="2500" dirty="0"/>
          </a:p>
          <a:p>
            <a:r>
              <a:rPr lang="en-US" sz="2500" dirty="0"/>
              <a:t>Organized an outstanding annual meeting!</a:t>
            </a:r>
          </a:p>
          <a:p>
            <a:endParaRPr lang="en-US" sz="2500" dirty="0"/>
          </a:p>
          <a:p>
            <a:r>
              <a:rPr lang="en-US" sz="2500" dirty="0"/>
              <a:t>Countless hours trying to improve website and associated functionality</a:t>
            </a:r>
          </a:p>
          <a:p>
            <a:endParaRPr lang="en-US" sz="2500" dirty="0"/>
          </a:p>
          <a:p>
            <a:r>
              <a:rPr lang="en-US" sz="2500" dirty="0"/>
              <a:t>Board member efforts to increase membership (with assist from David S.)</a:t>
            </a:r>
          </a:p>
          <a:p>
            <a:endParaRPr lang="en-US" sz="2500" dirty="0"/>
          </a:p>
          <a:p>
            <a:r>
              <a:rPr lang="en-US" sz="2500" dirty="0"/>
              <a:t>Served in liaison positions for BEA, BSA, CCYC, COA, CAAPS, FABBS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26871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2A0365-1901-3102-3CFF-D896A12BD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81F571-D0EF-4A12-00FD-1DF551AC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000"/>
              <a:t>What have we done from 2024-2025?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F4D92-0165-16EB-2C16-7CB250BCE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96" y="1929384"/>
            <a:ext cx="11718524" cy="4719458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Organized new Chairs / Department Heads virtual meeting - attended by ‘seasoned’ chairs.</a:t>
            </a:r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Webinar for all members titled, “</a:t>
            </a:r>
            <a:r>
              <a:rPr lang="en-US" sz="2600" i="0" dirty="0">
                <a:effectLst/>
              </a:rPr>
              <a:t>Strengthening Training Our Students for Their Careers: Ties Between Academic and Private Sector Psychological Science”, led by Wendy Wood and Barb </a:t>
            </a:r>
            <a:r>
              <a:rPr lang="en-US" sz="2600" i="0" dirty="0" err="1">
                <a:effectLst/>
              </a:rPr>
              <a:t>Wanchisen</a:t>
            </a:r>
            <a:endParaRPr lang="en-US" sz="2600" i="0" dirty="0">
              <a:effectLst/>
            </a:endParaRPr>
          </a:p>
          <a:p>
            <a:endParaRPr lang="en-US" sz="2600" dirty="0"/>
          </a:p>
          <a:p>
            <a:r>
              <a:rPr lang="en-US" sz="2600" i="0" dirty="0">
                <a:effectLst/>
              </a:rPr>
              <a:t>Key player (i.e., Paula Shear) in APA Task Force on Promotion, Tenure, and Retention of Faculty of Color in Psychology</a:t>
            </a:r>
          </a:p>
          <a:p>
            <a:endParaRPr lang="en-US" sz="2600" dirty="0"/>
          </a:p>
          <a:p>
            <a:r>
              <a:rPr lang="en-US" sz="2600" i="0" dirty="0">
                <a:effectLst/>
              </a:rPr>
              <a:t>Key player (i.e., Mike Dougherty) in </a:t>
            </a:r>
            <a:r>
              <a:rPr lang="en-US" sz="2600" i="0" strike="noStrike" dirty="0">
                <a:effectLst/>
              </a:rPr>
              <a:t>Toolkit for Aligning Incentives to Institutional Goals</a:t>
            </a:r>
            <a:endParaRPr lang="en-US" sz="2600" i="0" dirty="0">
              <a:effectLst/>
            </a:endParaRPr>
          </a:p>
          <a:p>
            <a:endParaRPr lang="en-US" sz="2200" i="0" dirty="0">
              <a:effectLst/>
            </a:endParaRPr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3770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1D377EB-C9D2-4ED0-86A6-740A297E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0F4478-DEA0-EC4E-6F77-914EACBE0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685800"/>
            <a:ext cx="10506456" cy="1157005"/>
          </a:xfrm>
        </p:spPr>
        <p:txBody>
          <a:bodyPr anchor="b">
            <a:normAutofit/>
          </a:bodyPr>
          <a:lstStyle/>
          <a:p>
            <a:r>
              <a:rPr lang="en-US" sz="4800"/>
              <a:t>What do we plan to do for rest of 2025?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093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95805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DDF851-C6F3-5537-66CE-B8CD1AA39C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8586311"/>
              </p:ext>
            </p:extLst>
          </p:nvPr>
        </p:nvGraphicFramePr>
        <p:xfrm>
          <a:off x="838200" y="2295252"/>
          <a:ext cx="10506456" cy="3876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152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4A18C-BDFD-C52B-C7A8-2763AF089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600"/>
              <a:t>What can we do for you / your programs?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F0114-EF8C-CC29-39C0-FE21B1D9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dirty="0"/>
              <a:t>BUT also consider the below:</a:t>
            </a:r>
          </a:p>
          <a:p>
            <a:endParaRPr lang="en-US" dirty="0"/>
          </a:p>
          <a:p>
            <a:r>
              <a:rPr lang="en-US" dirty="0"/>
              <a:t>Ask not what COGDOP can do for you, but what can you do for COGDOP?</a:t>
            </a:r>
          </a:p>
          <a:p>
            <a:pPr lvl="1"/>
            <a:r>
              <a:rPr lang="en-US" dirty="0"/>
              <a:t>Treasurer!</a:t>
            </a:r>
          </a:p>
          <a:p>
            <a:pPr lvl="1"/>
            <a:r>
              <a:rPr lang="en-US" dirty="0"/>
              <a:t>Active on listserv</a:t>
            </a:r>
          </a:p>
          <a:p>
            <a:pPr lvl="1"/>
            <a:r>
              <a:rPr lang="en-US" dirty="0"/>
              <a:t>Suggesting topics</a:t>
            </a:r>
          </a:p>
        </p:txBody>
      </p:sp>
    </p:spTree>
    <p:extLst>
      <p:ext uri="{BB962C8B-B14F-4D97-AF65-F5344CB8AC3E}">
        <p14:creationId xmlns:p14="http://schemas.microsoft.com/office/powerpoint/2010/main" val="206457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</TotalTime>
  <Words>291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Council of Graduate Departments of Psychology – Business Meeting 2025</vt:lpstr>
      <vt:lpstr>COGDOP – Our Charge</vt:lpstr>
      <vt:lpstr>What have we done from 2024-2025?</vt:lpstr>
      <vt:lpstr>What have we done from 2024-2025?</vt:lpstr>
      <vt:lpstr>What do we plan to do for rest of 2025?</vt:lpstr>
      <vt:lpstr>What can we do for you / your programs?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Council of Graduate Departments of Psychology Annual Meeting</dc:title>
  <dc:creator>Shear, Paula (shearpk)</dc:creator>
  <cp:lastModifiedBy>Daly,Brian</cp:lastModifiedBy>
  <cp:revision>8</cp:revision>
  <dcterms:created xsi:type="dcterms:W3CDTF">2023-02-24T05:50:08Z</dcterms:created>
  <dcterms:modified xsi:type="dcterms:W3CDTF">2025-02-08T20:53:44Z</dcterms:modified>
</cp:coreProperties>
</file>